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42.xml" ContentType="application/vnd.openxmlformats-officedocument.presentationml.notesSlide+xml"/>
  <Override PartName="/ppt/ink/ink453.xml" ContentType="application/inkml+xml"/>
  <Override PartName="/ppt/notesSlides/notesSlide43.xml" ContentType="application/vnd.openxmlformats-officedocument.presentationml.notesSlide+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44.xml" ContentType="application/vnd.openxmlformats-officedocument.presentationml.notesSlide+xml"/>
  <Override PartName="/ppt/ink/ink486.xml" ContentType="application/inkml+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7.xml" ContentType="application/inkml+xml"/>
  <Override PartName="/ppt/ink/ink488.xml" ContentType="application/inkml+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51.xml" ContentType="application/inkml+xml"/>
  <Override PartName="/ppt/ink/ink552.xml" ContentType="application/inkml+xml"/>
  <Override PartName="/ppt/ink/ink553.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notesSlides/notesSlide52.xml" ContentType="application/vnd.openxmlformats-officedocument.presentationml.notesSlide+xml"/>
  <Override PartName="/ppt/ink/ink562.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9.xml" ContentType="application/inkml+xml"/>
  <Override PartName="/ppt/notesSlides/notesSlide62.xml" ContentType="application/vnd.openxmlformats-officedocument.presentationml.notesSlide+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notesSlides/notesSlide63.xml" ContentType="application/vnd.openxmlformats-officedocument.presentationml.notesSlide+xml"/>
  <Override PartName="/ppt/ink/ink601.xml" ContentType="application/inkml+xml"/>
  <Override PartName="/ppt/notesSlides/notesSlide64.xml" ContentType="application/vnd.openxmlformats-officedocument.presentationml.notesSlide+xml"/>
  <Override PartName="/ppt/ink/ink602.xml" ContentType="application/inkml+xml"/>
  <Override PartName="/ppt/notesSlides/notesSlide65.xml" ContentType="application/vnd.openxmlformats-officedocument.presentationml.notesSlide+xml"/>
  <Override PartName="/ppt/ink/ink603.xml" ContentType="application/inkml+xml"/>
  <Override PartName="/ppt/notesSlides/notesSlide66.xml" ContentType="application/vnd.openxmlformats-officedocument.presentationml.notesSlide+xml"/>
  <Override PartName="/ppt/ink/ink604.xml" ContentType="application/inkml+xml"/>
  <Override PartName="/ppt/ink/ink605.xml" ContentType="application/inkml+xml"/>
  <Override PartName="/ppt/notesSlides/notesSlide67.xml" ContentType="application/vnd.openxmlformats-officedocument.presentationml.notesSlide+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notesSlides/notesSlide68.xml" ContentType="application/vnd.openxmlformats-officedocument.presentationml.notesSlide+xml"/>
  <Override PartName="/ppt/ink/ink630.xml" ContentType="application/inkml+xml"/>
  <Override PartName="/ppt/notesSlides/notesSlide69.xml" ContentType="application/vnd.openxmlformats-officedocument.presentationml.notesSlide+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notesSlides/notesSlide70.xml" ContentType="application/vnd.openxmlformats-officedocument.presentationml.notesSlide+xml"/>
  <Override PartName="/ppt/ink/ink659.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660.xml" ContentType="application/inkml+xml"/>
  <Override PartName="/ppt/notesSlides/notesSlide7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61.xml" ContentType="application/inkml+xml"/>
  <Override PartName="/ppt/ink/ink662.xml" ContentType="application/inkml+xml"/>
  <Override PartName="/ppt/ink/ink66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8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notesSlides/notesSlide8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notesSlides/notesSlide84.xml" ContentType="application/vnd.openxmlformats-officedocument.presentationml.notesSlide+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8"/>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504" r:id="rId43"/>
    <p:sldId id="630" r:id="rId44"/>
    <p:sldId id="490" r:id="rId45"/>
    <p:sldId id="621" r:id="rId46"/>
    <p:sldId id="624" r:id="rId47"/>
    <p:sldId id="625" r:id="rId48"/>
    <p:sldId id="626" r:id="rId49"/>
    <p:sldId id="623" r:id="rId50"/>
    <p:sldId id="508" r:id="rId51"/>
    <p:sldId id="507" r:id="rId52"/>
    <p:sldId id="511" r:id="rId53"/>
    <p:sldId id="632" r:id="rId54"/>
    <p:sldId id="634" r:id="rId55"/>
    <p:sldId id="635" r:id="rId56"/>
    <p:sldId id="636" r:id="rId57"/>
    <p:sldId id="633" r:id="rId58"/>
    <p:sldId id="512" r:id="rId59"/>
    <p:sldId id="637" r:id="rId60"/>
    <p:sldId id="518" r:id="rId61"/>
    <p:sldId id="650" r:id="rId62"/>
    <p:sldId id="651" r:id="rId63"/>
    <p:sldId id="652" r:id="rId64"/>
    <p:sldId id="653" r:id="rId65"/>
    <p:sldId id="654" r:id="rId66"/>
    <p:sldId id="655" r:id="rId67"/>
    <p:sldId id="656" r:id="rId68"/>
    <p:sldId id="522" r:id="rId69"/>
    <p:sldId id="657" r:id="rId70"/>
    <p:sldId id="658" r:id="rId71"/>
    <p:sldId id="659" r:id="rId72"/>
    <p:sldId id="524" r:id="rId73"/>
    <p:sldId id="525" r:id="rId74"/>
    <p:sldId id="562" r:id="rId75"/>
    <p:sldId id="564" r:id="rId76"/>
    <p:sldId id="566" r:id="rId77"/>
    <p:sldId id="568" r:id="rId78"/>
    <p:sldId id="661" r:id="rId79"/>
    <p:sldId id="663" r:id="rId80"/>
    <p:sldId id="664" r:id="rId81"/>
    <p:sldId id="662" r:id="rId82"/>
    <p:sldId id="535" r:id="rId83"/>
    <p:sldId id="539" r:id="rId84"/>
    <p:sldId id="540" r:id="rId85"/>
    <p:sldId id="640" r:id="rId86"/>
    <p:sldId id="647" r:id="rId87"/>
    <p:sldId id="649" r:id="rId88"/>
    <p:sldId id="648" r:id="rId89"/>
    <p:sldId id="536" r:id="rId90"/>
    <p:sldId id="541" r:id="rId91"/>
    <p:sldId id="542" r:id="rId92"/>
    <p:sldId id="543" r:id="rId93"/>
    <p:sldId id="586" r:id="rId94"/>
    <p:sldId id="597" r:id="rId95"/>
    <p:sldId id="596" r:id="rId96"/>
    <p:sldId id="59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a:t>
          </a:r>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smtClean="0"/>
            <a:t>Use</a:t>
          </a:r>
          <a:br>
            <a:rPr lang="en-US" dirty="0" smtClean="0"/>
          </a:br>
          <a:r>
            <a:rPr lang="en-US" dirty="0" smtClean="0">
              <a:solidFill>
                <a:srgbClr val="C00000"/>
              </a:solidFill>
            </a:rPr>
            <a:t>Type 1</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smtClean="0"/>
            <a:t>Use</a:t>
          </a:r>
          <a:br>
            <a:rPr lang="en-US" dirty="0" smtClean="0"/>
          </a:br>
          <a:r>
            <a:rPr lang="en-US" dirty="0" smtClean="0">
              <a:solidFill>
                <a:srgbClr val="C00000"/>
              </a:solidFill>
            </a:rPr>
            <a:t>Type 1</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2CD80DF5-56BC-401F-8BAC-A82847C937E6}" type="presOf" srcId="{F0DB78EA-CD2F-4432-B6E2-BCDD6A7D10BF}" destId="{086C78EF-220B-44AA-875C-4208A7165EC6}"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E769D55-D5D4-40C7-AFC8-F09571DB9F21}" type="presOf" srcId="{35DCEF2A-8E5B-4172-BD61-E971FAA88F83}" destId="{C6FE8F00-F33F-4061-B64A-AEA4244BFC95}" srcOrd="0"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BD14B894-5558-4824-A3E3-0BDD2781AE70}" type="presOf" srcId="{500EC13B-B931-4847-83A1-59AE989E566A}" destId="{967E0B53-A639-471C-BEFB-9706D9319530}" srcOrd="0" destOrd="0" presId="urn:microsoft.com/office/officeart/2005/8/layout/process1"/>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DAEE8DF8-A0F1-48DD-A42B-70D37B692B69}" type="presOf" srcId="{868F5101-3F42-412A-8342-89672BAFD290}" destId="{2EF54268-209F-4FF4-BF08-BDA33BA2DD0B}" srcOrd="0" destOrd="0" presId="urn:microsoft.com/office/officeart/2005/8/layout/process1"/>
    <dgm:cxn modelId="{85BB3B54-2511-4A43-A4FD-EBEC86FE0688}" type="presOf" srcId="{BC2145A8-F4F4-4D99-AF88-2C0AB773F3BE}" destId="{96379B15-4972-4CC2-B881-4718B59AA52A}"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FC9A24DF-C18F-47C5-AE6A-6C9A7D19EEA4}" type="presOf" srcId="{0B598F78-BBD3-46EC-BD48-403CFE29171A}" destId="{8486DEDB-9FC6-44F6-B502-146BEE8B4B4A}"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smtClean="0"/>
            <a:t>Use</a:t>
          </a:r>
          <a:br>
            <a:rPr lang="en-US" dirty="0" smtClean="0"/>
          </a:br>
          <a:r>
            <a:rPr lang="en-US" dirty="0" smtClean="0">
              <a:solidFill>
                <a:srgbClr val="C00000"/>
              </a:solidFill>
            </a:rPr>
            <a:t>Type 1</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2F41D41B-6494-475D-8380-E96ECB00D2B0}" type="presOf" srcId="{0B598F78-BBD3-46EC-BD48-403CFE29171A}" destId="{4C0B6300-FB6D-4568-9D66-868B5053342B}" srcOrd="1"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B591C0ED-BF10-488E-92B7-32C6D08AE4DA}" type="presOf" srcId="{500EC13B-B931-4847-83A1-59AE989E566A}" destId="{967E0B53-A639-471C-BEFB-9706D9319530}"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3704EE94-6974-460C-9AB2-3117886BB030}" type="presOf" srcId="{BC2145A8-F4F4-4D99-AF88-2C0AB773F3BE}" destId="{96379B15-4972-4CC2-B881-4718B59AA52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104C5B2A-C421-48A0-BE97-A76FD6B61572}" type="presOf" srcId="{35DCEF2A-8E5B-4172-BD61-E971FAA88F83}" destId="{C6FE8F00-F33F-4061-B64A-AEA4244BFC95}"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6572DE6B-31D5-4006-B7D6-7B1B4C779F82}" type="presOf" srcId="{6A2DDF8B-BBED-47A4-889C-B73A5AAF16FD}" destId="{6B3807A8-C37A-4068-8BAF-EB87B83B4806}" srcOrd="1"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smtClean="0"/>
            <a:t>Use</a:t>
          </a:r>
          <a:br>
            <a:rPr lang="en-US" dirty="0" smtClean="0"/>
          </a:br>
          <a:r>
            <a:rPr lang="en-US" dirty="0" smtClean="0">
              <a:solidFill>
                <a:srgbClr val="C00000"/>
              </a:solidFill>
            </a:rPr>
            <a:t>Type 1</a:t>
          </a:r>
          <a:endParaRPr lang="en-US" dirty="0" smtClean="0"/>
        </a:p>
        <a:p>
          <a:r>
            <a:rPr lang="en-US" dirty="0" smtClean="0"/>
            <a:t>Widget</a:t>
          </a:r>
          <a:endParaRPr lang="en-US" dirty="0"/>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C1B7442D-3B2E-441D-AE02-B883C29CE72A}" type="presOf" srcId="{F0DB78EA-CD2F-4432-B6E2-BCDD6A7D10BF}" destId="{086C78EF-220B-44AA-875C-4208A7165EC6}" srcOrd="0"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7AFA198-A2E9-4304-94DD-7C49FBF3931A}" type="presOf" srcId="{BC2145A8-F4F4-4D99-AF88-2C0AB773F3BE}" destId="{E36369FF-AB02-4535-BC90-F392567EC690}" srcOrd="1" destOrd="0" presId="urn:microsoft.com/office/officeart/2005/8/layout/process1"/>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C71CDFDC-400F-44A0-8CF2-00CC1F144A09}" type="presOf" srcId="{868F5101-3F42-412A-8342-89672BAFD290}" destId="{2EF54268-209F-4FF4-BF08-BDA33BA2DD0B}" srcOrd="0"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7BEB3932-5AB3-4C9E-8DE7-1F5809087D5E}" type="presOf" srcId="{35DCEF2A-8E5B-4172-BD61-E971FAA88F83}" destId="{C6FE8F00-F33F-4061-B64A-AEA4244BFC95}" srcOrd="0" destOrd="0" presId="urn:microsoft.com/office/officeart/2005/8/layout/process1"/>
    <dgm:cxn modelId="{E14A1848-54DD-410C-89F6-7F9D00977C9D}" type="presOf" srcId="{4C7B83E1-8666-4CE6-87A1-838FF7604A81}" destId="{A13840A4-6575-43EA-A89A-F4D3332B066E}"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0001D29-9CB6-46EC-A94F-64E2314E6BA4}" type="presOf" srcId="{0B598F78-BBD3-46EC-BD48-403CFE29171A}" destId="{4C0B6300-FB6D-4568-9D66-868B5053342B}" srcOrd="1" destOrd="0" presId="urn:microsoft.com/office/officeart/2005/8/layout/process1"/>
    <dgm:cxn modelId="{7E8D2780-DA6B-4FCD-B7A1-011C75CB8144}" type="presOf" srcId="{6A2DDF8B-BBED-47A4-889C-B73A5AAF16FD}" destId="{6B3807A8-C37A-4068-8BAF-EB87B83B4806}" srcOrd="1"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a:t>
          </a:r>
          <a:r>
            <a:rPr lang="en-US" dirty="0" smtClean="0"/>
            <a:t>easier </a:t>
          </a:r>
          <a:r>
            <a:rPr lang="en-US" dirty="0"/>
            <a:t>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smtClean="0"/>
            <a:t>Data creation helpers are a must!</a:t>
          </a:r>
          <a:endParaRPr lang="en-US" dirty="0"/>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smtClean="0"/>
            <a:t>Teardown / rollback scripts are necessary</a:t>
          </a:r>
          <a:endParaRPr lang="en-US" dirty="0"/>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 </a:t>
          </a: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solidFill>
                <a:srgbClr val="C00000"/>
              </a:solidFill>
            </a:rPr>
            <a:t>Type 1</a:t>
          </a:r>
          <a:r>
            <a:rPr lang="en-US" sz="2000" kern="1200" dirty="0"/>
            <a:t> </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Use</a:t>
          </a:r>
          <a:br>
            <a:rPr lang="en-US" sz="2000" kern="1200" dirty="0" smtClean="0"/>
          </a:br>
          <a:r>
            <a:rPr lang="en-US" sz="2000" kern="1200" dirty="0" smtClean="0">
              <a:solidFill>
                <a:srgbClr val="C00000"/>
              </a:solidFill>
            </a:rPr>
            <a:t>Type 1</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Use</a:t>
          </a:r>
          <a:br>
            <a:rPr lang="en-US" sz="2000" kern="1200" dirty="0" smtClean="0"/>
          </a:br>
          <a:r>
            <a:rPr lang="en-US" sz="2000" kern="1200" dirty="0" smtClean="0">
              <a:solidFill>
                <a:srgbClr val="C00000"/>
              </a:solidFill>
            </a:rPr>
            <a:t>Type 1</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Use</a:t>
          </a:r>
          <a:br>
            <a:rPr lang="en-US" sz="2000" kern="1200" dirty="0" smtClean="0"/>
          </a:br>
          <a:r>
            <a:rPr lang="en-US" sz="2000" kern="1200" dirty="0" smtClean="0">
              <a:solidFill>
                <a:srgbClr val="C00000"/>
              </a:solidFill>
            </a:rPr>
            <a:t>Type 1</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Use</a:t>
          </a:r>
          <a:br>
            <a:rPr lang="en-US" sz="2000" kern="1200" dirty="0" smtClean="0"/>
          </a:br>
          <a:r>
            <a:rPr lang="en-US" sz="2000" kern="1200" dirty="0" smtClean="0">
              <a:solidFill>
                <a:srgbClr val="C00000"/>
              </a:solidFill>
            </a:rPr>
            <a:t>Type 1</a:t>
          </a:r>
          <a:endParaRPr lang="en-US" sz="2000" kern="1200" dirty="0" smtClean="0"/>
        </a:p>
        <a:p>
          <a:pPr lvl="0" algn="ctr" defTabSz="889000">
            <a:lnSpc>
              <a:spcPct val="90000"/>
            </a:lnSpc>
            <a:spcBef>
              <a:spcPct val="0"/>
            </a:spcBef>
            <a:spcAft>
              <a:spcPct val="35000"/>
            </a:spcAft>
          </a:pPr>
          <a:r>
            <a:rPr lang="en-US" sz="2000" kern="1200" dirty="0" smtClean="0"/>
            <a:t>Widget</a:t>
          </a:r>
          <a:endParaRPr lang="en-US" sz="2000" kern="1200" dirty="0"/>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a:t>
          </a:r>
          <a:r>
            <a:rPr lang="en-US" sz="3100" kern="1200" dirty="0" smtClean="0"/>
            <a:t>easier </a:t>
          </a:r>
          <a:r>
            <a:rPr lang="en-US" sz="3100" kern="1200" dirty="0"/>
            <a:t>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Data creation helpers are a must!</a:t>
          </a:r>
          <a:endParaRPr lang="en-US" sz="3100" kern="1200" dirty="0"/>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Teardown / rollback scripts are necessary</a:t>
          </a:r>
          <a:endParaRPr lang="en-US" sz="3100" kern="1200" dirty="0"/>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537 29 236 0,'5'-19'90'0,"-5"10"-48"0,6 9-36 0,-6 0 20 0,5 9-1 16,0 15 2-16,-5 4-3 15,0 10-1-15,0 9-12 16,0 20 2-16,0 8 1 0,0 25-5 16,-5 14-1-16,0 4 2 15,-6 10 1-15,6-15-5 16,-1-4-2-16,1 0 0 16,5-5 0-16,0-9-2 15,0-14-2-15,0-10-19 16,0-10-10-16,0-9-25 15,5-9-9-15,-5-10-10 0,0-9-5 16,0-5-19 0</inkml:trace>
  <inkml:trace contextRef="#ctx0" brushRef="#br0" timeOffset="2.0019">118 1161 304 0,'-11'-5'112'0,"6"5"-60"0,5 0-47 0,0 0 24 0,0 0 2 15,11 0 3-15,5 0-5 16,5 0-3-16,6-5-14 15,10 1-1-15,6-6 0 0,-2 1-4 16,7-1-2-16,-11 5-9 16,6 1-3-16,0-1-40 15,-7 0-19-15,-4 5-43 16,0 5-17-16,-5 0 7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Welcome to “UI Tests Are Fun To Write (If You Write Them Right)”.</a:t>
            </a:r>
          </a:p>
          <a:p>
            <a:r>
              <a:rPr lang="en-US" sz="1200" kern="1200" dirty="0" smtClean="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smtClean="0">
                <a:solidFill>
                  <a:schemeClr val="tx1"/>
                </a:solidFill>
                <a:effectLst/>
                <a:latin typeface="+mn-lt"/>
                <a:ea typeface="+mn-ea"/>
                <a:cs typeface="+mn-cs"/>
              </a:rPr>
              <a:t>used </a:t>
            </a:r>
            <a:r>
              <a:rPr lang="en-US" sz="1200" kern="1200" dirty="0" smtClean="0">
                <a:solidFill>
                  <a:schemeClr val="tx1"/>
                </a:solidFill>
                <a:effectLst/>
                <a:latin typeface="+mn-lt"/>
                <a:ea typeface="+mn-ea"/>
                <a:cs typeface="+mn-cs"/>
              </a:rPr>
              <a:t>to write them, but gave up? And the last question, how many of you </a:t>
            </a:r>
            <a:r>
              <a:rPr lang="en-US" sz="1200" i="1" kern="1200" dirty="0" smtClean="0">
                <a:solidFill>
                  <a:schemeClr val="tx1"/>
                </a:solidFill>
                <a:effectLst/>
                <a:latin typeface="+mn-lt"/>
                <a:ea typeface="+mn-ea"/>
                <a:cs typeface="+mn-cs"/>
              </a:rPr>
              <a:t>enjoy </a:t>
            </a:r>
            <a:r>
              <a:rPr lang="en-US" sz="1200" kern="1200" dirty="0" smtClean="0">
                <a:solidFill>
                  <a:schemeClr val="tx1"/>
                </a:solidFill>
                <a:effectLst/>
                <a:latin typeface="+mn-lt"/>
                <a:ea typeface="+mn-ea"/>
                <a:cs typeface="+mn-cs"/>
              </a:rPr>
              <a:t>writing UI tests at least as much as you enjoy writing other types of tests?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I’m not going to lie, I generally dislike UI tests. They often </a:t>
            </a:r>
            <a:r>
              <a:rPr lang="en-US" sz="1200" i="1" kern="1200" dirty="0" smtClean="0">
                <a:solidFill>
                  <a:schemeClr val="tx1"/>
                </a:solidFill>
                <a:effectLst/>
                <a:latin typeface="+mn-lt"/>
                <a:ea typeface="+mn-ea"/>
                <a:cs typeface="+mn-cs"/>
              </a:rPr>
              <a:t>aren’t </a:t>
            </a:r>
            <a:r>
              <a:rPr lang="en-US" sz="1200" kern="1200" dirty="0" smtClean="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That’s probably enough stage-setting, so let’s get into some details.</a:t>
            </a:r>
          </a:p>
          <a:p>
            <a:r>
              <a:rPr lang="en-US" sz="1200" kern="1200" dirty="0" smtClean="0">
                <a:solidFill>
                  <a:schemeClr val="tx1"/>
                </a:solidFill>
                <a:effectLst/>
                <a:latin typeface="+mn-lt"/>
                <a:ea typeface="+mn-ea"/>
                <a:cs typeface="+mn-cs"/>
              </a:rPr>
              <a:t>In this session you’ll see:</a:t>
            </a:r>
          </a:p>
          <a:p>
            <a:pPr lvl="0"/>
            <a:r>
              <a:rPr lang="en-US" sz="1200" kern="1200" dirty="0" smtClean="0">
                <a:solidFill>
                  <a:schemeClr val="tx1"/>
                </a:solidFill>
                <a:effectLst/>
                <a:latin typeface="+mn-lt"/>
                <a:ea typeface="+mn-ea"/>
                <a:cs typeface="+mn-cs"/>
              </a:rPr>
              <a:t>How we decide when to write UI test, and when not to. I’ll talk about ways to refactor your code to </a:t>
            </a:r>
            <a:r>
              <a:rPr lang="en-US" sz="1200" i="1" kern="1200" dirty="0" smtClean="0">
                <a:solidFill>
                  <a:schemeClr val="tx1"/>
                </a:solidFill>
                <a:effectLst/>
                <a:latin typeface="+mn-lt"/>
                <a:ea typeface="+mn-ea"/>
                <a:cs typeface="+mn-cs"/>
              </a:rPr>
              <a:t>avoid </a:t>
            </a:r>
            <a:r>
              <a:rPr lang="en-US" sz="1200" kern="1200" dirty="0" smtClean="0">
                <a:solidFill>
                  <a:schemeClr val="tx1"/>
                </a:solidFill>
                <a:effectLst/>
                <a:latin typeface="+mn-lt"/>
                <a:ea typeface="+mn-ea"/>
                <a:cs typeface="+mn-cs"/>
              </a:rPr>
              <a:t>writing UI tests.</a:t>
            </a:r>
          </a:p>
          <a:p>
            <a:pPr lvl="0"/>
            <a:r>
              <a:rPr lang="en-US" sz="1200" kern="1200" dirty="0" smtClean="0">
                <a:solidFill>
                  <a:schemeClr val="tx1"/>
                </a:solidFill>
                <a:effectLst/>
                <a:latin typeface="+mn-lt"/>
                <a:ea typeface="+mn-ea"/>
                <a:cs typeface="+mn-cs"/>
              </a:rPr>
              <a:t>How we use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pattern to write and organize our UI tests</a:t>
            </a:r>
          </a:p>
          <a:p>
            <a:pPr lvl="0"/>
            <a:r>
              <a:rPr lang="en-US" sz="1200" kern="1200" dirty="0" smtClean="0">
                <a:solidFill>
                  <a:schemeClr val="tx1"/>
                </a:solidFill>
                <a:effectLst/>
                <a:latin typeface="+mn-lt"/>
                <a:ea typeface="+mn-ea"/>
                <a:cs typeface="+mn-cs"/>
              </a:rPr>
              <a:t>How we deal with test data</a:t>
            </a:r>
          </a:p>
          <a:p>
            <a:pPr lvl="0"/>
            <a:r>
              <a:rPr lang="en-US" sz="1200" kern="1200" dirty="0" smtClean="0">
                <a:solidFill>
                  <a:schemeClr val="tx1"/>
                </a:solidFill>
                <a:effectLst/>
                <a:latin typeface="+mn-lt"/>
                <a:ea typeface="+mn-ea"/>
                <a:cs typeface="+mn-cs"/>
              </a:rPr>
              <a:t>Miscellaneous tips and tricks that you may or may not think of as “fun”, but can certainly make these things less painful</a:t>
            </a:r>
          </a:p>
          <a:p>
            <a:r>
              <a:rPr lang="en-US" sz="1200" kern="1200" dirty="0" smtClean="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I’m going to focus on concepts and patterns and strategies because that’s what I think determines if you’re going to be successful with UI testing or not.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thing I want to talk about is when you should, and should not, write UI test.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the simple rule is that you should write a UI test </a:t>
            </a:r>
            <a:r>
              <a:rPr lang="en-US" sz="1200" i="1" kern="1200" dirty="0" smtClean="0">
                <a:solidFill>
                  <a:schemeClr val="tx1"/>
                </a:solidFill>
                <a:effectLst/>
                <a:latin typeface="+mn-lt"/>
                <a:ea typeface="+mn-ea"/>
                <a:cs typeface="+mn-cs"/>
              </a:rPr>
              <a:t>only </a:t>
            </a:r>
            <a:r>
              <a:rPr lang="en-US" sz="1200" kern="1200" dirty="0" smtClean="0">
                <a:solidFill>
                  <a:schemeClr val="tx1"/>
                </a:solidFill>
                <a:effectLst/>
                <a:latin typeface="+mn-lt"/>
                <a:ea typeface="+mn-ea"/>
                <a:cs typeface="+mn-cs"/>
              </a:rPr>
              <a:t>when you can’t write a cheaper, faster, easier test that can give you the confidence that you desire.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put another way, the surest way to guarantee that your UI tests </a:t>
            </a:r>
            <a:r>
              <a:rPr lang="en-US" sz="1200" i="1" kern="1200" dirty="0" smtClean="0">
                <a:solidFill>
                  <a:schemeClr val="tx1"/>
                </a:solidFill>
                <a:effectLst/>
                <a:latin typeface="+mn-lt"/>
                <a:ea typeface="+mn-ea"/>
                <a:cs typeface="+mn-cs"/>
              </a:rPr>
              <a:t>aren’t </a:t>
            </a:r>
            <a:r>
              <a:rPr lang="en-US" sz="1200" kern="1200" dirty="0" smtClean="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smtClean="0">
                <a:solidFill>
                  <a:schemeClr val="tx1"/>
                </a:solidFill>
                <a:effectLst/>
                <a:latin typeface="+mn-lt"/>
                <a:ea typeface="+mn-ea"/>
                <a:cs typeface="+mn-cs"/>
              </a:rPr>
              <a:t>next </a:t>
            </a:r>
            <a:r>
              <a:rPr lang="en-US" sz="1200" kern="1200" dirty="0" smtClean="0">
                <a:solidFill>
                  <a:schemeClr val="tx1"/>
                </a:solidFill>
                <a:effectLst/>
                <a:latin typeface="+mn-lt"/>
                <a:ea typeface="+mn-ea"/>
                <a:cs typeface="+mn-cs"/>
              </a:rPr>
              <a:t>question we ask is “how can we refactor the code to change that answer?”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Here’s an example. </a:t>
            </a:r>
          </a:p>
          <a:p>
            <a:r>
              <a:rPr lang="en-US" sz="1200" kern="1200" dirty="0" smtClean="0">
                <a:solidFill>
                  <a:schemeClr val="tx1"/>
                </a:solidFill>
                <a:effectLst/>
                <a:latin typeface="+mn-lt"/>
                <a:ea typeface="+mn-ea"/>
                <a:cs typeface="+mn-cs"/>
              </a:rPr>
              <a:t>A common scenario we encounter is a requirement that some piece of information is hidden or visible based upon some other condition. </a:t>
            </a:r>
          </a:p>
          <a:p>
            <a:r>
              <a:rPr lang="en-US" sz="1200" kern="1200" dirty="0" smtClean="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r>
              <a:rPr lang="en-US" sz="1200" kern="1200" dirty="0" smtClean="0">
                <a:solidFill>
                  <a:schemeClr val="tx1"/>
                </a:solidFill>
                <a:effectLst/>
                <a:latin typeface="+mn-lt"/>
                <a:ea typeface="+mn-ea"/>
                <a:cs typeface="+mn-cs"/>
              </a:rPr>
              <a:t>If this rule is important enough that it justifies a test, then the only way to do that is through a UI test, and the UI test would look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r>
              <a:rPr lang="en-US" sz="1200" kern="1200" dirty="0" smtClean="0">
                <a:solidFill>
                  <a:schemeClr val="tx1"/>
                </a:solidFill>
                <a:effectLst/>
                <a:latin typeface="+mn-lt"/>
                <a:ea typeface="+mn-ea"/>
                <a:cs typeface="+mn-cs"/>
              </a:rPr>
              <a:t>That’s a lot of setup work to test a tiny piece of logic!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r>
              <a:rPr lang="en-US" sz="1200" kern="1200" dirty="0" smtClean="0">
                <a:solidFill>
                  <a:schemeClr val="tx1"/>
                </a:solidFill>
                <a:effectLst/>
                <a:latin typeface="+mn-lt"/>
                <a:ea typeface="+mn-ea"/>
                <a:cs typeface="+mn-cs"/>
              </a:rPr>
              <a:t>This is NOT the appropriate way to test logic like that.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better approach is to move that logic out of the view and into a method on the view model, and then write unit tests against the model.</a:t>
            </a:r>
          </a:p>
          <a:p>
            <a:r>
              <a:rPr lang="en-US" sz="1200" kern="1200" dirty="0" smtClean="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Extracting code into unit tests really pays off when you’re testing multiple permutations of something.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be fair, you </a:t>
            </a:r>
            <a:r>
              <a:rPr lang="en-US" sz="1200" i="1" kern="1200" dirty="0" smtClean="0">
                <a:solidFill>
                  <a:schemeClr val="tx1"/>
                </a:solidFill>
                <a:effectLst/>
                <a:latin typeface="+mn-lt"/>
                <a:ea typeface="+mn-ea"/>
                <a:cs typeface="+mn-cs"/>
              </a:rPr>
              <a:t>can </a:t>
            </a:r>
            <a:r>
              <a:rPr lang="en-US" sz="1200" kern="1200" dirty="0" smtClean="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technique isn’t </a:t>
            </a:r>
            <a:r>
              <a:rPr lang="en-US" sz="1200" i="1" kern="1200" dirty="0" smtClean="0">
                <a:solidFill>
                  <a:schemeClr val="tx1"/>
                </a:solidFill>
                <a:effectLst/>
                <a:latin typeface="+mn-lt"/>
                <a:ea typeface="+mn-ea"/>
                <a:cs typeface="+mn-cs"/>
              </a:rPr>
              <a:t>always </a:t>
            </a:r>
            <a:r>
              <a:rPr lang="en-US" sz="1200" kern="1200" dirty="0" smtClean="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if you don’t write them right, they can be extremely brittle.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a tiny CSS change can break a whole suite of tests.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because these tests take so long to run, triaging and fixing broken tests can be very time consuming.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all kinds of things that you can test for using data or integration tests that don’t require spinning up a browser:</a:t>
            </a:r>
          </a:p>
          <a:p>
            <a:pPr lvl="0"/>
            <a:r>
              <a:rPr lang="en-US" sz="1200" kern="1200" dirty="0" smtClean="0">
                <a:solidFill>
                  <a:schemeClr val="tx1"/>
                </a:solidFill>
                <a:effectLst/>
                <a:latin typeface="+mn-lt"/>
                <a:ea typeface="+mn-ea"/>
                <a:cs typeface="+mn-cs"/>
              </a:rPr>
              <a:t>Database changes</a:t>
            </a:r>
          </a:p>
          <a:p>
            <a:pPr lvl="0"/>
            <a:r>
              <a:rPr lang="en-US" sz="1200" kern="1200" dirty="0" smtClean="0">
                <a:solidFill>
                  <a:schemeClr val="tx1"/>
                </a:solidFill>
                <a:effectLst/>
                <a:latin typeface="+mn-lt"/>
                <a:ea typeface="+mn-ea"/>
                <a:cs typeface="+mn-cs"/>
              </a:rPr>
              <a:t>File system updates</a:t>
            </a:r>
          </a:p>
          <a:p>
            <a:pPr lvl="0"/>
            <a:r>
              <a:rPr lang="en-US" sz="1200" kern="1200" dirty="0" smtClean="0">
                <a:solidFill>
                  <a:schemeClr val="tx1"/>
                </a:solidFill>
                <a:effectLst/>
                <a:latin typeface="+mn-lt"/>
                <a:ea typeface="+mn-ea"/>
                <a:cs typeface="+mn-cs"/>
              </a:rPr>
              <a:t>Email delivery</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 already said that we use unit tests against a view model to check for calculations and visibility of certain data, and that we use data and integration tests to validate most of our business logic.</a:t>
            </a:r>
          </a:p>
          <a:p>
            <a:r>
              <a:rPr lang="en-US" sz="1200" kern="1200" dirty="0" smtClean="0">
                <a:solidFill>
                  <a:schemeClr val="tx1"/>
                </a:solidFill>
                <a:effectLst/>
                <a:latin typeface="+mn-lt"/>
                <a:ea typeface="+mn-ea"/>
                <a:cs typeface="+mn-cs"/>
              </a:rPr>
              <a:t>So what does that leave for UI tests to focus 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smtClean="0">
                <a:solidFill>
                  <a:schemeClr val="tx1"/>
                </a:solidFill>
                <a:effectLst/>
                <a:latin typeface="+mn-lt"/>
                <a:ea typeface="+mn-ea"/>
                <a:cs typeface="+mn-cs"/>
              </a:rPr>
              <a:t>lots </a:t>
            </a:r>
            <a:r>
              <a:rPr lang="en-US" sz="1200" kern="1200" dirty="0" smtClean="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those reasons, and many more, my team resisted writing UI tests for a very long time. We’ve been producing a large and complex SaaS product for about 8 years. We’ve been writing unit and integration tests since the beginning, and we’re up to about 7000 unit and integration tests.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might think that with thousands of unit and integration tests, that we’d be able to very quickly release new code into production.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smtClean="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Like many teams doing UI testing, we organize our tests using the Page Object pattern. The point of this pattern is to create an application-specific API to write your UI tests against. </a:t>
            </a:r>
          </a:p>
          <a:p>
            <a:r>
              <a:rPr lang="en-US" sz="1200" kern="1200" dirty="0" smtClean="0">
                <a:solidFill>
                  <a:schemeClr val="tx1"/>
                </a:solidFill>
                <a:effectLst/>
                <a:latin typeface="+mn-lt"/>
                <a:ea typeface="+mn-ea"/>
                <a:cs typeface="+mn-cs"/>
              </a:rPr>
              <a:t>Following this pattern, we create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class for every page or UI component that we want to test. In this case, I’ll be showing you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for a Login page. </a:t>
            </a:r>
          </a:p>
          <a:p>
            <a:r>
              <a:rPr lang="en-US" sz="1200" kern="1200" dirty="0" smtClean="0">
                <a:solidFill>
                  <a:schemeClr val="tx1"/>
                </a:solidFill>
                <a:effectLst/>
                <a:latin typeface="+mn-lt"/>
                <a:ea typeface="+mn-ea"/>
                <a:cs typeface="+mn-cs"/>
              </a:rPr>
              <a:t>Now, the point of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thing that we do in these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is create public properties representing the HTML elements on that page. </a:t>
            </a:r>
          </a:p>
          <a:p>
            <a:r>
              <a:rPr lang="en-US" sz="1200" kern="1200" dirty="0" smtClean="0">
                <a:solidFill>
                  <a:schemeClr val="tx1"/>
                </a:solidFill>
                <a:effectLst/>
                <a:latin typeface="+mn-lt"/>
                <a:ea typeface="+mn-ea"/>
                <a:cs typeface="+mn-cs"/>
              </a:rPr>
              <a:t>For instance, this is a Login page so it has a username field, a password field, and a button to submit the form. </a:t>
            </a:r>
          </a:p>
          <a:p>
            <a:r>
              <a:rPr lang="en-US" sz="1200" kern="1200" dirty="0" smtClean="0">
                <a:solidFill>
                  <a:schemeClr val="tx1"/>
                </a:solidFill>
                <a:effectLst/>
                <a:latin typeface="+mn-lt"/>
                <a:ea typeface="+mn-ea"/>
                <a:cs typeface="+mn-cs"/>
              </a:rPr>
              <a:t>How you actually </a:t>
            </a:r>
            <a:r>
              <a:rPr lang="en-US" sz="1200" i="1" kern="1200" dirty="0" smtClean="0">
                <a:solidFill>
                  <a:schemeClr val="tx1"/>
                </a:solidFill>
                <a:effectLst/>
                <a:latin typeface="+mn-lt"/>
                <a:ea typeface="+mn-ea"/>
                <a:cs typeface="+mn-cs"/>
              </a:rPr>
              <a:t>implement </a:t>
            </a:r>
            <a:r>
              <a:rPr lang="en-US" sz="1200" kern="1200" dirty="0" smtClean="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handy </a:t>
            </a:r>
            <a:r>
              <a:rPr lang="en-US" sz="1200" kern="1200" dirty="0" err="1" smtClean="0">
                <a:solidFill>
                  <a:schemeClr val="tx1"/>
                </a:solidFill>
                <a:effectLst/>
                <a:latin typeface="+mn-lt"/>
                <a:ea typeface="+mn-ea"/>
                <a:cs typeface="+mn-cs"/>
              </a:rPr>
              <a:t>FindsBy</a:t>
            </a:r>
            <a:r>
              <a:rPr lang="en-US" sz="1200" kern="1200" dirty="0" smtClean="0">
                <a:solidFill>
                  <a:schemeClr val="tx1"/>
                </a:solidFill>
                <a:effectLst/>
                <a:latin typeface="+mn-lt"/>
                <a:ea typeface="+mn-ea"/>
                <a:cs typeface="+mn-cs"/>
              </a:rPr>
              <a:t> attribute which allows us to declaratively bind each property to the DOM using different types of selectors.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 </a:t>
            </a:r>
            <a:r>
              <a:rPr lang="en-US" sz="1200" kern="1200" dirty="0" smtClean="0">
                <a:solidFill>
                  <a:schemeClr val="tx1"/>
                </a:solidFill>
                <a:effectLst/>
                <a:latin typeface="+mn-lt"/>
                <a:ea typeface="+mn-ea"/>
                <a:cs typeface="+mn-cs"/>
              </a:rPr>
              <a:t>CSS class name and CSS Selector strategies as well.</a:t>
            </a:r>
          </a:p>
          <a:p>
            <a:r>
              <a:rPr lang="en-US" sz="1200" kern="1200" dirty="0" smtClean="0">
                <a:solidFill>
                  <a:schemeClr val="tx1"/>
                </a:solidFill>
                <a:effectLst/>
                <a:latin typeface="+mn-lt"/>
                <a:ea typeface="+mn-ea"/>
                <a:cs typeface="+mn-cs"/>
              </a:rPr>
              <a:t>I’m going to talk more about writing good selectors in a little bit, for now the main point is that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exposes its HTML elements as public properties, and if you’re using WebDriver you can use the </a:t>
            </a:r>
            <a:r>
              <a:rPr lang="en-US" sz="1200" kern="1200" dirty="0" err="1" smtClean="0">
                <a:solidFill>
                  <a:schemeClr val="tx1"/>
                </a:solidFill>
                <a:effectLst/>
                <a:latin typeface="+mn-lt"/>
                <a:ea typeface="+mn-ea"/>
                <a:cs typeface="+mn-cs"/>
              </a:rPr>
              <a:t>FindsBy</a:t>
            </a:r>
            <a:r>
              <a:rPr lang="en-US" sz="1200" kern="1200" dirty="0" smtClean="0">
                <a:solidFill>
                  <a:schemeClr val="tx1"/>
                </a:solidFill>
                <a:effectLst/>
                <a:latin typeface="+mn-lt"/>
                <a:ea typeface="+mn-ea"/>
                <a:cs typeface="+mn-cs"/>
              </a:rPr>
              <a:t> attribute to easily bind those properties to the DOM. All we have to do is worry about the selector and Selenium WebDriver handles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Doing this means that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will provide an </a:t>
            </a:r>
            <a:r>
              <a:rPr lang="en-US" sz="1200" i="1" kern="1200" dirty="0" smtClean="0">
                <a:solidFill>
                  <a:schemeClr val="tx1"/>
                </a:solidFill>
                <a:effectLst/>
                <a:latin typeface="+mn-lt"/>
                <a:ea typeface="+mn-ea"/>
                <a:cs typeface="+mn-cs"/>
              </a:rPr>
              <a:t>application-centric </a:t>
            </a:r>
            <a:r>
              <a:rPr lang="en-US" sz="1200" kern="1200" dirty="0" smtClean="0">
                <a:solidFill>
                  <a:schemeClr val="tx1"/>
                </a:solidFill>
                <a:effectLst/>
                <a:latin typeface="+mn-lt"/>
                <a:ea typeface="+mn-ea"/>
                <a:cs typeface="+mn-cs"/>
              </a:rPr>
              <a:t>API for interacting with the page, rather than an </a:t>
            </a:r>
            <a:r>
              <a:rPr lang="en-US" sz="1200" i="1" kern="1200" dirty="0" smtClean="0">
                <a:solidFill>
                  <a:schemeClr val="tx1"/>
                </a:solidFill>
                <a:effectLst/>
                <a:latin typeface="+mn-lt"/>
                <a:ea typeface="+mn-ea"/>
                <a:cs typeface="+mn-cs"/>
              </a:rPr>
              <a:t>HTML-centric </a:t>
            </a:r>
            <a:r>
              <a:rPr lang="en-US" sz="1200" kern="1200" dirty="0" smtClean="0">
                <a:solidFill>
                  <a:schemeClr val="tx1"/>
                </a:solidFill>
                <a:effectLst/>
                <a:latin typeface="+mn-lt"/>
                <a:ea typeface="+mn-ea"/>
                <a:cs typeface="+mn-cs"/>
              </a:rPr>
              <a:t>one. </a:t>
            </a:r>
          </a:p>
          <a:p>
            <a:r>
              <a:rPr lang="en-US" sz="1200" kern="1200" dirty="0" smtClean="0">
                <a:solidFill>
                  <a:schemeClr val="tx1"/>
                </a:solidFill>
                <a:effectLst/>
                <a:latin typeface="+mn-lt"/>
                <a:ea typeface="+mn-ea"/>
                <a:cs typeface="+mn-cs"/>
              </a:rPr>
              <a:t>An application-centric API is focused around what the elements </a:t>
            </a:r>
            <a:r>
              <a:rPr lang="en-US" sz="1200" i="1" kern="1200" dirty="0" smtClean="0">
                <a:solidFill>
                  <a:schemeClr val="tx1"/>
                </a:solidFill>
                <a:effectLst/>
                <a:latin typeface="+mn-lt"/>
                <a:ea typeface="+mn-ea"/>
                <a:cs typeface="+mn-cs"/>
              </a:rPr>
              <a:t>mean </a:t>
            </a:r>
            <a:r>
              <a:rPr lang="en-US" sz="1200" kern="1200" dirty="0" smtClean="0">
                <a:solidFill>
                  <a:schemeClr val="tx1"/>
                </a:solidFill>
                <a:effectLst/>
                <a:latin typeface="+mn-lt"/>
                <a:ea typeface="+mn-ea"/>
                <a:cs typeface="+mn-cs"/>
              </a:rPr>
              <a:t>and how they can be used, whereas an HTML-centric API is tightly coupled to how those elements are actually built.</a:t>
            </a:r>
          </a:p>
          <a:p>
            <a:r>
              <a:rPr lang="en-US" sz="1200" kern="1200" dirty="0" smtClean="0">
                <a:solidFill>
                  <a:schemeClr val="tx1"/>
                </a:solidFill>
                <a:effectLst/>
                <a:latin typeface="+mn-lt"/>
                <a:ea typeface="+mn-ea"/>
                <a:cs typeface="+mn-cs"/>
              </a:rPr>
              <a:t>Application-centric APIs are better because they allow a software client, like a test, to do anything that a human being could do, but without requiring that client to know anything about the specific HTML structure in use.  </a:t>
            </a:r>
          </a:p>
          <a:p>
            <a:r>
              <a:rPr lang="en-US" sz="1200" kern="1200" dirty="0" smtClean="0">
                <a:solidFill>
                  <a:schemeClr val="tx1"/>
                </a:solidFill>
                <a:effectLst/>
                <a:latin typeface="+mn-lt"/>
                <a:ea typeface="+mn-ea"/>
                <a:cs typeface="+mn-cs"/>
              </a:rPr>
              <a:t>If the HTML structure changes over time, we really don’t want large numbers of tests to break. The application-centric model encapsulates the HTML structure in a single place where it’s easy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we first started using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our test code looked like this. Each test would interact with the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properties to modify HTML elements, and then would make the necessary assertions.</a:t>
            </a:r>
          </a:p>
          <a:p>
            <a:r>
              <a:rPr lang="en-US" sz="1200" kern="1200" dirty="0" smtClean="0">
                <a:solidFill>
                  <a:schemeClr val="tx1"/>
                </a:solidFill>
                <a:effectLst/>
                <a:latin typeface="+mn-lt"/>
                <a:ea typeface="+mn-ea"/>
                <a:cs typeface="+mn-cs"/>
              </a:rPr>
              <a:t>Simple, right? We’ve definitely decoupled this tests from the HTML </a:t>
            </a:r>
            <a:r>
              <a:rPr lang="en-US" sz="1200" i="1" kern="1200" dirty="0" smtClean="0">
                <a:solidFill>
                  <a:schemeClr val="tx1"/>
                </a:solidFill>
                <a:effectLst/>
                <a:latin typeface="+mn-lt"/>
                <a:ea typeface="+mn-ea"/>
                <a:cs typeface="+mn-cs"/>
              </a:rPr>
              <a:t>structure</a:t>
            </a:r>
            <a:r>
              <a:rPr lang="en-US" sz="1200" kern="1200" dirty="0" smtClean="0">
                <a:solidFill>
                  <a:schemeClr val="tx1"/>
                </a:solidFill>
                <a:effectLst/>
                <a:latin typeface="+mn-lt"/>
                <a:ea typeface="+mn-ea"/>
                <a:cs typeface="+mn-cs"/>
              </a:rPr>
              <a:t>, but it’s still</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coupled to the specific front-end </a:t>
            </a:r>
            <a:r>
              <a:rPr lang="en-US" sz="1200" i="1" kern="1200" dirty="0" smtClean="0">
                <a:solidFill>
                  <a:schemeClr val="tx1"/>
                </a:solidFill>
                <a:effectLst/>
                <a:latin typeface="+mn-lt"/>
                <a:ea typeface="+mn-ea"/>
                <a:cs typeface="+mn-cs"/>
              </a:rPr>
              <a:t>implementation</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imagine for a moment that I have five different tests I want to run for the login page:</a:t>
            </a:r>
          </a:p>
          <a:p>
            <a:pPr lvl="0"/>
            <a:r>
              <a:rPr lang="en-US" sz="1200" kern="1200" dirty="0" smtClean="0">
                <a:solidFill>
                  <a:schemeClr val="tx1"/>
                </a:solidFill>
                <a:effectLst/>
                <a:latin typeface="+mn-lt"/>
                <a:ea typeface="+mn-ea"/>
                <a:cs typeface="+mn-cs"/>
              </a:rPr>
              <a:t>Invalid credentials results in an error message showing up on the page</a:t>
            </a:r>
          </a:p>
          <a:p>
            <a:pPr lvl="0"/>
            <a:r>
              <a:rPr lang="en-US" sz="1200" kern="1200" dirty="0" smtClean="0">
                <a:solidFill>
                  <a:schemeClr val="tx1"/>
                </a:solidFill>
                <a:effectLst/>
                <a:latin typeface="+mn-lt"/>
                <a:ea typeface="+mn-ea"/>
                <a:cs typeface="+mn-cs"/>
              </a:rPr>
              <a:t>Valid credentials for a “locked” account displays an error message</a:t>
            </a:r>
          </a:p>
          <a:p>
            <a:pPr lvl="0"/>
            <a:r>
              <a:rPr lang="en-US" sz="1200" kern="1200" dirty="0" smtClean="0">
                <a:solidFill>
                  <a:schemeClr val="tx1"/>
                </a:solidFill>
                <a:effectLst/>
                <a:latin typeface="+mn-lt"/>
                <a:ea typeface="+mn-ea"/>
                <a:cs typeface="+mn-cs"/>
              </a:rPr>
              <a:t>Valid credentials for an Admin user causes redirect to the Admin dashboard</a:t>
            </a:r>
          </a:p>
          <a:p>
            <a:pPr lvl="0"/>
            <a:r>
              <a:rPr lang="en-US" sz="1200" kern="1200" dirty="0" smtClean="0">
                <a:solidFill>
                  <a:schemeClr val="tx1"/>
                </a:solidFill>
                <a:effectLst/>
                <a:latin typeface="+mn-lt"/>
                <a:ea typeface="+mn-ea"/>
                <a:cs typeface="+mn-cs"/>
              </a:rPr>
              <a:t>Valid credentials for a Normal User causes redirect to the default dashboard</a:t>
            </a:r>
          </a:p>
          <a:p>
            <a:pPr lvl="0"/>
            <a:r>
              <a:rPr lang="en-US" sz="1200" kern="1200" dirty="0" smtClean="0">
                <a:solidFill>
                  <a:schemeClr val="tx1"/>
                </a:solidFill>
                <a:effectLst/>
                <a:latin typeface="+mn-lt"/>
                <a:ea typeface="+mn-ea"/>
                <a:cs typeface="+mn-cs"/>
              </a:rPr>
              <a:t>If a user that hasn’t changed their password in over 180 days triggers Password Reset process</a:t>
            </a:r>
          </a:p>
          <a:p>
            <a:r>
              <a:rPr lang="en-US" sz="1200" kern="1200" dirty="0" smtClean="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r>
              <a:rPr lang="en-US" sz="1200" kern="1200" dirty="0" smtClean="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too frequently we’d have a bunch of green checkmarks in the test runner, and then a user would go and do something fairly innocuous, and they’d hit some sort of problem in the UI layer that none of those tests was able to detect.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Unit tests tell us things like “</a:t>
            </a:r>
            <a:r>
              <a:rPr lang="en-US" sz="1200" i="1" kern="1200" dirty="0" smtClean="0">
                <a:solidFill>
                  <a:schemeClr val="tx1"/>
                </a:solidFill>
                <a:effectLst/>
                <a:latin typeface="+mn-lt"/>
                <a:ea typeface="+mn-ea"/>
                <a:cs typeface="+mn-cs"/>
              </a:rPr>
              <a:t>if </a:t>
            </a:r>
            <a:r>
              <a:rPr lang="en-US" sz="1200" kern="1200" dirty="0" smtClean="0">
                <a:solidFill>
                  <a:schemeClr val="tx1"/>
                </a:solidFill>
                <a:effectLst/>
                <a:latin typeface="+mn-lt"/>
                <a:ea typeface="+mn-ea"/>
                <a:cs typeface="+mn-cs"/>
              </a:rPr>
              <a:t>the electrical system is working, </a:t>
            </a:r>
            <a:r>
              <a:rPr lang="en-US" sz="1200" i="1" kern="1200" dirty="0" smtClean="0">
                <a:solidFill>
                  <a:schemeClr val="tx1"/>
                </a:solidFill>
                <a:effectLst/>
                <a:latin typeface="+mn-lt"/>
                <a:ea typeface="+mn-ea"/>
                <a:cs typeface="+mn-cs"/>
              </a:rPr>
              <a:t>then </a:t>
            </a:r>
            <a:r>
              <a:rPr lang="en-US" sz="1200" kern="1200" dirty="0" smtClean="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Integration tests tell us things like “the engine correctly causes the propeller to spin at the desired speed”. Again, that’s really helpful when designing the propeller system, but again it doesn’t tell us whether or not the boat is going to actually float.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Eventually, we accepted the fact that unit and integration tests alone are insufficient to support frequent releases of a large or complex app. UI tests are absolutely necessary for us to maintain a stable velocity over time.</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Anyways, let’s pretend for a moment that I wasn’t being lazy in my slides and that these ARE good example of UI tests you’d want to write.</a:t>
            </a:r>
          </a:p>
          <a:p>
            <a:r>
              <a:rPr lang="en-US" sz="1200" kern="1200" dirty="0" smtClean="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r>
              <a:rPr lang="en-US" sz="1200" kern="1200" dirty="0" smtClean="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r>
              <a:rPr lang="en-US" sz="1200" kern="1200" dirty="0" smtClean="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Over time, we’ve started adding </a:t>
            </a:r>
            <a:r>
              <a:rPr lang="en-US" sz="1200" i="1" kern="1200" dirty="0" smtClean="0">
                <a:solidFill>
                  <a:schemeClr val="tx1"/>
                </a:solidFill>
                <a:effectLst/>
                <a:latin typeface="+mn-lt"/>
                <a:ea typeface="+mn-ea"/>
                <a:cs typeface="+mn-cs"/>
              </a:rPr>
              <a:t>behavior </a:t>
            </a:r>
            <a:r>
              <a:rPr lang="en-US" sz="1200" kern="1200" dirty="0" smtClean="0">
                <a:solidFill>
                  <a:schemeClr val="tx1"/>
                </a:solidFill>
                <a:effectLst/>
                <a:latin typeface="+mn-lt"/>
                <a:ea typeface="+mn-ea"/>
                <a:cs typeface="+mn-cs"/>
              </a:rPr>
              <a:t>to our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as well.</a:t>
            </a:r>
          </a:p>
          <a:p>
            <a:r>
              <a:rPr lang="en-US" sz="1200" kern="1200" dirty="0" smtClean="0">
                <a:solidFill>
                  <a:schemeClr val="tx1"/>
                </a:solidFill>
                <a:effectLst/>
                <a:latin typeface="+mn-lt"/>
                <a:ea typeface="+mn-ea"/>
                <a:cs typeface="+mn-cs"/>
              </a:rPr>
              <a:t>In the case of the </a:t>
            </a:r>
            <a:r>
              <a:rPr lang="en-US" sz="1200" kern="1200" dirty="0" err="1" smtClean="0">
                <a:solidFill>
                  <a:schemeClr val="tx1"/>
                </a:solidFill>
                <a:effectLst/>
                <a:latin typeface="+mn-lt"/>
                <a:ea typeface="+mn-ea"/>
                <a:cs typeface="+mn-cs"/>
              </a:rPr>
              <a:t>LoginPage</a:t>
            </a:r>
            <a:r>
              <a:rPr lang="en-US" sz="1200" kern="1200" dirty="0" smtClean="0">
                <a:solidFill>
                  <a:schemeClr val="tx1"/>
                </a:solidFill>
                <a:effectLst/>
                <a:latin typeface="+mn-lt"/>
                <a:ea typeface="+mn-ea"/>
                <a:cs typeface="+mn-cs"/>
              </a:rPr>
              <a:t> object example, we has a “</a:t>
            </a:r>
            <a:r>
              <a:rPr lang="en-US" sz="1200" kern="1200" dirty="0" err="1" smtClean="0">
                <a:solidFill>
                  <a:schemeClr val="tx1"/>
                </a:solidFill>
                <a:effectLst/>
                <a:latin typeface="+mn-lt"/>
                <a:ea typeface="+mn-ea"/>
                <a:cs typeface="+mn-cs"/>
              </a:rPr>
              <a:t>LoginAs</a:t>
            </a:r>
            <a:r>
              <a:rPr lang="en-US" sz="1200" kern="1200" dirty="0" smtClean="0">
                <a:solidFill>
                  <a:schemeClr val="tx1"/>
                </a:solidFill>
                <a:effectLst/>
                <a:latin typeface="+mn-lt"/>
                <a:ea typeface="+mn-ea"/>
                <a:cs typeface="+mn-cs"/>
              </a:rPr>
              <a:t>” method that takes the username and password and then encapsulates whatever steps need to be performed. Now, any test that wants to log in can do that with one simple method call.</a:t>
            </a:r>
          </a:p>
          <a:p>
            <a:r>
              <a:rPr lang="en-US" sz="1200" kern="1200" dirty="0" smtClean="0">
                <a:solidFill>
                  <a:schemeClr val="tx1"/>
                </a:solidFill>
                <a:effectLst/>
                <a:latin typeface="+mn-lt"/>
                <a:ea typeface="+mn-ea"/>
                <a:cs typeface="+mn-cs"/>
              </a:rPr>
              <a:t>In fact, we’ve started making most of our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properties </a:t>
            </a:r>
            <a:r>
              <a:rPr lang="en-US" sz="1200" i="1" kern="1200" dirty="0" smtClean="0">
                <a:solidFill>
                  <a:schemeClr val="tx1"/>
                </a:solidFill>
                <a:effectLst/>
                <a:latin typeface="+mn-lt"/>
                <a:ea typeface="+mn-ea"/>
                <a:cs typeface="+mn-cs"/>
              </a:rPr>
              <a:t>private </a:t>
            </a:r>
            <a:r>
              <a:rPr lang="en-US" sz="1200" kern="1200" dirty="0" smtClean="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thing that we do on all of our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is to include a “</a:t>
            </a:r>
            <a:r>
              <a:rPr lang="en-US" sz="1200" kern="1200" dirty="0" err="1" smtClean="0">
                <a:solidFill>
                  <a:schemeClr val="tx1"/>
                </a:solidFill>
                <a:effectLst/>
                <a:latin typeface="+mn-lt"/>
                <a:ea typeface="+mn-ea"/>
                <a:cs typeface="+mn-cs"/>
              </a:rPr>
              <a:t>GoToPage</a:t>
            </a:r>
            <a:r>
              <a:rPr lang="en-US" sz="1200" kern="1200" dirty="0" smtClean="0">
                <a:solidFill>
                  <a:schemeClr val="tx1"/>
                </a:solidFill>
                <a:effectLst/>
                <a:latin typeface="+mn-lt"/>
                <a:ea typeface="+mn-ea"/>
                <a:cs typeface="+mn-cs"/>
              </a:rPr>
              <a:t>” method, which makes it easy for tests to navigate directly to that specific page or context. </a:t>
            </a:r>
          </a:p>
          <a:p>
            <a:r>
              <a:rPr lang="en-US" sz="1200" kern="1200" dirty="0" smtClean="0">
                <a:solidFill>
                  <a:schemeClr val="tx1"/>
                </a:solidFill>
                <a:effectLst/>
                <a:latin typeface="+mn-lt"/>
                <a:ea typeface="+mn-ea"/>
                <a:cs typeface="+mn-cs"/>
              </a:rPr>
              <a:t>When we first started writing automated tests, we did </a:t>
            </a:r>
            <a:r>
              <a:rPr lang="en-US" sz="1200" i="1" kern="1200" dirty="0" smtClean="0">
                <a:solidFill>
                  <a:schemeClr val="tx1"/>
                </a:solidFill>
                <a:effectLst/>
                <a:latin typeface="+mn-lt"/>
                <a:ea typeface="+mn-ea"/>
                <a:cs typeface="+mn-cs"/>
              </a:rPr>
              <a:t>everything </a:t>
            </a:r>
            <a:r>
              <a:rPr lang="en-US" sz="1200" kern="1200" dirty="0" smtClean="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smtClean="0">
                <a:solidFill>
                  <a:schemeClr val="tx1"/>
                </a:solidFill>
                <a:effectLst/>
                <a:latin typeface="+mn-lt"/>
                <a:ea typeface="+mn-ea"/>
                <a:cs typeface="+mn-cs"/>
              </a:rPr>
              <a:t>then </a:t>
            </a:r>
            <a:r>
              <a:rPr lang="en-US" sz="1200" kern="1200" dirty="0" smtClean="0">
                <a:solidFill>
                  <a:schemeClr val="tx1"/>
                </a:solidFill>
                <a:effectLst/>
                <a:latin typeface="+mn-lt"/>
                <a:ea typeface="+mn-ea"/>
                <a:cs typeface="+mn-cs"/>
              </a:rPr>
              <a:t>perform the test itself. This made tests tedious to write and it made them take longer to execute on account of all those intermediate page renders.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smtClean="0">
                <a:solidFill>
                  <a:schemeClr val="tx1"/>
                </a:solidFill>
                <a:effectLst/>
                <a:latin typeface="+mn-lt"/>
                <a:ea typeface="+mn-ea"/>
                <a:cs typeface="+mn-cs"/>
              </a:rPr>
              <a:t>another </a:t>
            </a:r>
            <a:r>
              <a:rPr lang="en-US" sz="1200" kern="1200" dirty="0" smtClean="0">
                <a:solidFill>
                  <a:schemeClr val="tx1"/>
                </a:solidFill>
                <a:effectLst/>
                <a:latin typeface="+mn-lt"/>
                <a:ea typeface="+mn-ea"/>
                <a:cs typeface="+mn-cs"/>
              </a:rPr>
              <a:t>link.</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r>
              <a:rPr lang="en-US" sz="1200" kern="1200" dirty="0" smtClean="0">
                <a:solidFill>
                  <a:schemeClr val="tx1"/>
                </a:solidFill>
                <a:effectLst/>
                <a:latin typeface="+mn-lt"/>
                <a:ea typeface="+mn-ea"/>
                <a:cs typeface="+mn-cs"/>
              </a:rPr>
              <a:t>So as a result of that debacle, we started including the </a:t>
            </a:r>
            <a:r>
              <a:rPr lang="en-US" sz="1200" kern="1200" dirty="0" err="1" smtClean="0">
                <a:solidFill>
                  <a:schemeClr val="tx1"/>
                </a:solidFill>
                <a:effectLst/>
                <a:latin typeface="+mn-lt"/>
                <a:ea typeface="+mn-ea"/>
                <a:cs typeface="+mn-cs"/>
              </a:rPr>
              <a:t>GoTo</a:t>
            </a:r>
            <a:r>
              <a:rPr lang="en-US" sz="1200" kern="1200" dirty="0" smtClean="0">
                <a:solidFill>
                  <a:schemeClr val="tx1"/>
                </a:solidFill>
                <a:effectLst/>
                <a:latin typeface="+mn-lt"/>
                <a:ea typeface="+mn-ea"/>
                <a:cs typeface="+mn-cs"/>
              </a:rPr>
              <a:t> method on all of our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so that we can navigate directly to the page in question, rather than automating clicks against the navigation menu.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other benefit of the </a:t>
            </a:r>
            <a:r>
              <a:rPr lang="en-US" sz="1200" kern="1200" dirty="0" err="1" smtClean="0">
                <a:solidFill>
                  <a:schemeClr val="tx1"/>
                </a:solidFill>
                <a:effectLst/>
                <a:latin typeface="+mn-lt"/>
                <a:ea typeface="+mn-ea"/>
                <a:cs typeface="+mn-cs"/>
              </a:rPr>
              <a:t>GoToPage</a:t>
            </a:r>
            <a:r>
              <a:rPr lang="en-US" sz="1200" kern="1200" dirty="0" smtClean="0">
                <a:solidFill>
                  <a:schemeClr val="tx1"/>
                </a:solidFill>
                <a:effectLst/>
                <a:latin typeface="+mn-lt"/>
                <a:ea typeface="+mn-ea"/>
                <a:cs typeface="+mn-cs"/>
              </a:rPr>
              <a:t> method is that it lets us document the required URL parameters for each page.</a:t>
            </a:r>
          </a:p>
          <a:p>
            <a:r>
              <a:rPr lang="en-US" sz="1200" kern="1200" dirty="0" smtClean="0">
                <a:solidFill>
                  <a:schemeClr val="tx1"/>
                </a:solidFill>
                <a:effectLst/>
                <a:latin typeface="+mn-lt"/>
                <a:ea typeface="+mn-ea"/>
                <a:cs typeface="+mn-cs"/>
              </a:rPr>
              <a:t>The login page, for example, has no required parameters but it does support an optional “</a:t>
            </a:r>
            <a:r>
              <a:rPr lang="en-US" sz="1200" kern="1200" dirty="0" err="1" smtClean="0">
                <a:solidFill>
                  <a:schemeClr val="tx1"/>
                </a:solidFill>
                <a:effectLst/>
                <a:latin typeface="+mn-lt"/>
                <a:ea typeface="+mn-ea"/>
                <a:cs typeface="+mn-cs"/>
              </a:rPr>
              <a:t>redirectTo</a:t>
            </a:r>
            <a:r>
              <a:rPr lang="en-US" sz="1200" kern="1200" dirty="0" smtClean="0">
                <a:solidFill>
                  <a:schemeClr val="tx1"/>
                </a:solidFill>
                <a:effectLst/>
                <a:latin typeface="+mn-lt"/>
                <a:ea typeface="+mn-ea"/>
                <a:cs typeface="+mn-cs"/>
              </a:rPr>
              <a:t>” parameter that overrides the default redirect following a successful login.</a:t>
            </a:r>
          </a:p>
          <a:p>
            <a:r>
              <a:rPr lang="en-US" sz="1200" kern="1200" dirty="0" smtClean="0">
                <a:solidFill>
                  <a:schemeClr val="tx1"/>
                </a:solidFill>
                <a:effectLst/>
                <a:latin typeface="+mn-lt"/>
                <a:ea typeface="+mn-ea"/>
                <a:cs typeface="+mn-cs"/>
              </a:rPr>
              <a:t>The member details page, on the other hand, </a:t>
            </a:r>
            <a:r>
              <a:rPr lang="en-US" sz="1200" i="1" kern="1200" dirty="0" smtClean="0">
                <a:solidFill>
                  <a:schemeClr val="tx1"/>
                </a:solidFill>
                <a:effectLst/>
                <a:latin typeface="+mn-lt"/>
                <a:ea typeface="+mn-ea"/>
                <a:cs typeface="+mn-cs"/>
              </a:rPr>
              <a:t>requires </a:t>
            </a:r>
            <a:r>
              <a:rPr lang="en-US" sz="1200" kern="1200" dirty="0" smtClean="0">
                <a:solidFill>
                  <a:schemeClr val="tx1"/>
                </a:solidFill>
                <a:effectLst/>
                <a:latin typeface="+mn-lt"/>
                <a:ea typeface="+mn-ea"/>
                <a:cs typeface="+mn-cs"/>
              </a:rPr>
              <a:t>that you specify the ID of the member you want to view.</a:t>
            </a:r>
          </a:p>
          <a:p>
            <a:r>
              <a:rPr lang="en-US" sz="1200" kern="1200" dirty="0" smtClean="0">
                <a:solidFill>
                  <a:schemeClr val="tx1"/>
                </a:solidFill>
                <a:effectLst/>
                <a:latin typeface="+mn-lt"/>
                <a:ea typeface="+mn-ea"/>
                <a:cs typeface="+mn-cs"/>
              </a:rPr>
              <a:t>Baking those details into the </a:t>
            </a:r>
            <a:r>
              <a:rPr lang="en-US" sz="1200" kern="1200" dirty="0" err="1" smtClean="0">
                <a:solidFill>
                  <a:schemeClr val="tx1"/>
                </a:solidFill>
                <a:effectLst/>
                <a:latin typeface="+mn-lt"/>
                <a:ea typeface="+mn-ea"/>
                <a:cs typeface="+mn-cs"/>
              </a:rPr>
              <a:t>GoToPage</a:t>
            </a:r>
            <a:r>
              <a:rPr lang="en-US" sz="1200" kern="1200" dirty="0" smtClean="0">
                <a:solidFill>
                  <a:schemeClr val="tx1"/>
                </a:solidFill>
                <a:effectLst/>
                <a:latin typeface="+mn-lt"/>
                <a:ea typeface="+mn-ea"/>
                <a:cs typeface="+mn-cs"/>
              </a:rPr>
              <a:t>() method ensures that our tests are never navigating to pages without the required data. And if we happen to </a:t>
            </a:r>
            <a:r>
              <a:rPr lang="en-US" sz="1200" i="1" kern="1200" dirty="0" smtClean="0">
                <a:solidFill>
                  <a:schemeClr val="tx1"/>
                </a:solidFill>
                <a:effectLst/>
                <a:latin typeface="+mn-lt"/>
                <a:ea typeface="+mn-ea"/>
                <a:cs typeface="+mn-cs"/>
              </a:rPr>
              <a:t>change </a:t>
            </a:r>
            <a:r>
              <a:rPr lang="en-US" sz="1200" kern="1200" dirty="0" smtClean="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want to wrap up this section on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with one last comment: Even though this is called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pattern, it doesn’t </a:t>
            </a:r>
            <a:r>
              <a:rPr lang="en-US" sz="1200" i="1" kern="1200" dirty="0" smtClean="0">
                <a:solidFill>
                  <a:schemeClr val="tx1"/>
                </a:solidFill>
                <a:effectLst/>
                <a:latin typeface="+mn-lt"/>
                <a:ea typeface="+mn-ea"/>
                <a:cs typeface="+mn-cs"/>
              </a:rPr>
              <a:t>have </a:t>
            </a:r>
            <a:r>
              <a:rPr lang="en-US" sz="1200" kern="1200" dirty="0" smtClean="0">
                <a:solidFill>
                  <a:schemeClr val="tx1"/>
                </a:solidFill>
                <a:effectLst/>
                <a:latin typeface="+mn-lt"/>
                <a:ea typeface="+mn-ea"/>
                <a:cs typeface="+mn-cs"/>
              </a:rPr>
              <a:t>to be used at the page level. You can create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for </a:t>
            </a:r>
            <a:r>
              <a:rPr lang="en-US" sz="1200" b="1" kern="1200" dirty="0" smtClean="0">
                <a:solidFill>
                  <a:schemeClr val="tx1"/>
                </a:solidFill>
                <a:effectLst/>
                <a:latin typeface="+mn-lt"/>
                <a:ea typeface="+mn-ea"/>
                <a:cs typeface="+mn-cs"/>
              </a:rPr>
              <a:t>any significant element</a:t>
            </a:r>
            <a:r>
              <a:rPr lang="en-US" sz="1200" kern="1200" dirty="0" smtClean="0">
                <a:solidFill>
                  <a:schemeClr val="tx1"/>
                </a:solidFill>
                <a:effectLst/>
                <a:latin typeface="+mn-lt"/>
                <a:ea typeface="+mn-ea"/>
                <a:cs typeface="+mn-cs"/>
              </a:rPr>
              <a:t> in your UI. </a:t>
            </a:r>
          </a:p>
          <a:p>
            <a:r>
              <a:rPr lang="en-US" sz="1200" kern="1200" dirty="0" smtClean="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r>
              <a:rPr lang="en-US" sz="1200" kern="1200" dirty="0" smtClean="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so that it’s easy to reuse. In this example, we call a method on the main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and that method </a:t>
            </a:r>
            <a:r>
              <a:rPr lang="en-US" sz="1200" b="1" kern="1200" dirty="0" smtClean="0">
                <a:solidFill>
                  <a:schemeClr val="tx1"/>
                </a:solidFill>
                <a:effectLst/>
                <a:latin typeface="+mn-lt"/>
                <a:ea typeface="+mn-ea"/>
                <a:cs typeface="+mn-cs"/>
              </a:rPr>
              <a:t>returns an instance of the comparison rule editor </a:t>
            </a:r>
            <a:r>
              <a:rPr lang="en-US" sz="1200" b="1"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The test can then interact with that modal to do whatever it needs. </a:t>
            </a:r>
          </a:p>
          <a:p>
            <a:r>
              <a:rPr lang="en-US" sz="1200" kern="1200" dirty="0" smtClean="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for each of those contexts.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few slides ago I stated that every UI test needs to consider these 4 things.</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They handle the navigation to the page in question using the </a:t>
            </a:r>
            <a:r>
              <a:rPr lang="en-US" sz="1200" i="1" kern="1200" dirty="0" err="1" smtClean="0">
                <a:solidFill>
                  <a:schemeClr val="tx1"/>
                </a:solidFill>
                <a:effectLst/>
                <a:latin typeface="+mn-lt"/>
                <a:ea typeface="+mn-ea"/>
                <a:cs typeface="+mn-cs"/>
              </a:rPr>
              <a:t>GoToPage</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Reusing the </a:t>
            </a:r>
            <a:r>
              <a:rPr lang="en-US" sz="1200" i="1" kern="1200" dirty="0" err="1" smtClean="0">
                <a:solidFill>
                  <a:schemeClr val="tx1"/>
                </a:solidFill>
                <a:effectLst/>
                <a:latin typeface="+mn-lt"/>
                <a:ea typeface="+mn-ea"/>
                <a:cs typeface="+mn-cs"/>
              </a:rPr>
              <a:t>LoginPage</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that’s because only UI tests give us the confidence that our code will work correctly when a user hits the site in a browser. Only UI tests give us that reliable confidence that the boat will in fact float.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answer is that it’s complicated. And it’s even </a:t>
            </a:r>
            <a:r>
              <a:rPr lang="en-US" sz="1200" i="1" kern="1200" dirty="0" smtClean="0">
                <a:solidFill>
                  <a:schemeClr val="tx1"/>
                </a:solidFill>
                <a:effectLst/>
                <a:latin typeface="+mn-lt"/>
                <a:ea typeface="+mn-ea"/>
                <a:cs typeface="+mn-cs"/>
              </a:rPr>
              <a:t>more </a:t>
            </a:r>
            <a:r>
              <a:rPr lang="en-US" sz="1200" kern="1200" dirty="0" smtClean="0">
                <a:solidFill>
                  <a:schemeClr val="tx1"/>
                </a:solidFill>
                <a:effectLst/>
                <a:latin typeface="+mn-lt"/>
                <a:ea typeface="+mn-ea"/>
                <a:cs typeface="+mn-cs"/>
              </a:rPr>
              <a:t>complicated if you have a complicated data model to begin with.</a:t>
            </a:r>
          </a:p>
          <a:p>
            <a:r>
              <a:rPr lang="en-US" sz="1200" kern="1200" dirty="0" smtClean="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nursing or real estate.</a:t>
            </a:r>
          </a:p>
          <a:p>
            <a:r>
              <a:rPr lang="en-US" sz="1200" kern="1200" dirty="0" smtClean="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r>
              <a:rPr lang="en-US" sz="1200" kern="1200" dirty="0" smtClean="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r>
              <a:rPr lang="en-US" sz="1200" kern="1200" dirty="0" smtClean="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an example, pretend that we want to write a UI test for one of the data entry forms that my system can display.</a:t>
            </a:r>
          </a:p>
          <a:p>
            <a:r>
              <a:rPr lang="en-US" sz="1200" kern="1200" dirty="0" smtClean="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r>
              <a:rPr lang="en-US" sz="1200" kern="1200" dirty="0" smtClean="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The data already exists so there’s no real setup to do, and we can jump right into the test itself.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beginning this will be easy to do because the amount of pre-staged data will be very small.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Maybe there’s one test that deals specifically with fees and needs to have one specific configuration,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maybe there’s another test that deals with a very specific UI layout,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yet another test that covers a specific workflow process.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programmers writing those tests will do the logical thing and they’ll create new data entry forms in the baseline database, they’ll configure them to meet the needs of their test, and then they’ll push the updated snapshot or test data script into source control, and they’ll add new IDs to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say we have a long list of IDs like this and a new developer joins the team and needs to write a test. This new developer has a very slim chance of identifying if any of these pre-built things meets her needs. She’ll also do the logical thing and create yet another pre-built record, and over time we’ll start to see more and more duplicates in that baseline database.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example, we could write a bit of SQL that takes an existing record with </a:t>
            </a:r>
            <a:r>
              <a:rPr lang="en-US" sz="1200" i="1" kern="1200" dirty="0" smtClean="0">
                <a:solidFill>
                  <a:schemeClr val="tx1"/>
                </a:solidFill>
                <a:effectLst/>
                <a:latin typeface="+mn-lt"/>
                <a:ea typeface="+mn-ea"/>
                <a:cs typeface="+mn-cs"/>
              </a:rPr>
              <a:t>some </a:t>
            </a:r>
            <a:r>
              <a:rPr lang="en-US" sz="1200" kern="1200" dirty="0" smtClean="0">
                <a:solidFill>
                  <a:schemeClr val="tx1"/>
                </a:solidFill>
                <a:effectLst/>
                <a:latin typeface="+mn-lt"/>
                <a:ea typeface="+mn-ea"/>
                <a:cs typeface="+mn-cs"/>
              </a:rPr>
              <a:t>of the characteristics we need, modify the other properties as needed, and then continue with the test.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does reduce the number of permutations of pre-built data, but it’s a really bad idea in practice. Each test is now making permanent changes to shared global data, and that’s bad. You might get different results if you run the tests in different sequences, and it’s really hard to manage these tests because you never really know exactly what state the test data will be in when the test runs.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those reasons, I am a diehard believer that each test should create its own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should make the fewest possible assumptions about the state of the database, and it should be precise and explicit about which properties of that data its creating are relevant to the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probably the one principle that is most responsible for the successes my team has had with our automated tests. I think that this is crucial to managing a large and complex test suite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Unfortunately, there’s a difference between </a:t>
            </a:r>
            <a:r>
              <a:rPr lang="en-US" sz="1200" i="1" kern="1200" dirty="0" smtClean="0">
                <a:solidFill>
                  <a:schemeClr val="tx1"/>
                </a:solidFill>
                <a:effectLst/>
                <a:latin typeface="+mn-lt"/>
                <a:ea typeface="+mn-ea"/>
                <a:cs typeface="+mn-cs"/>
              </a:rPr>
              <a:t>knowing the path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walking the path</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We’ll need to create the data entry form</a:t>
            </a:r>
            <a:r>
              <a:rPr lang="en-US" sz="1200" kern="1200" baseline="0" dirty="0" smtClean="0">
                <a:solidFill>
                  <a:schemeClr val="tx1"/>
                </a:solidFill>
                <a:effectLst/>
                <a:latin typeface="+mn-lt"/>
                <a:ea typeface="+mn-ea"/>
                <a:cs typeface="+mn-cs"/>
              </a:rPr>
              <a:t> in memory</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and then we’ll need to save it to the database so that the UI test can access it.</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good news is that this test is now totally independent of the others, but there's</a:t>
            </a:r>
            <a:r>
              <a:rPr lang="en-US" sz="1200" kern="1200" baseline="0" dirty="0" smtClean="0">
                <a:solidFill>
                  <a:schemeClr val="tx1"/>
                </a:solidFill>
                <a:effectLst/>
                <a:latin typeface="+mn-lt"/>
                <a:ea typeface="+mn-ea"/>
                <a:cs typeface="+mn-cs"/>
              </a:rPr>
              <a:t> still a problem here.</a:t>
            </a:r>
            <a:endParaRPr lang="en-US" sz="1200" kern="120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smtClean="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smtClean="0">
                <a:solidFill>
                  <a:schemeClr val="tx1"/>
                </a:solidFill>
                <a:effectLst/>
                <a:latin typeface="+mn-lt"/>
                <a:ea typeface="+mn-ea"/>
                <a:cs typeface="+mn-cs"/>
              </a:rPr>
              <a:t>do </a:t>
            </a:r>
            <a:r>
              <a:rPr lang="en-US" sz="1200" kern="1200" dirty="0" smtClean="0">
                <a:solidFill>
                  <a:schemeClr val="tx1"/>
                </a:solidFill>
                <a:effectLst/>
                <a:latin typeface="+mn-lt"/>
                <a:ea typeface="+mn-ea"/>
                <a:cs typeface="+mn-cs"/>
              </a:rPr>
              <a:t>matter to the test outcome.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if the database assigns any IDs, we'll need to update the in-memory objects accordingly.</a:t>
            </a:r>
            <a:endParaRPr lang="en-US" sz="1200" kern="120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obviously, it can be hard to create test-specific data.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every entity Foo in our system there is a class called </a:t>
            </a:r>
            <a:r>
              <a:rPr lang="en-US" sz="1200" kern="1200" dirty="0" err="1" smtClean="0">
                <a:solidFill>
                  <a:schemeClr val="tx1"/>
                </a:solidFill>
                <a:effectLst/>
                <a:latin typeface="+mn-lt"/>
                <a:ea typeface="+mn-ea"/>
                <a:cs typeface="+mn-cs"/>
              </a:rPr>
              <a:t>FooHelper</a:t>
            </a:r>
            <a:r>
              <a:rPr lang="en-US" sz="1200" kern="1200" dirty="0" smtClean="0">
                <a:solidFill>
                  <a:schemeClr val="tx1"/>
                </a:solidFill>
                <a:effectLst/>
                <a:latin typeface="+mn-lt"/>
                <a:ea typeface="+mn-ea"/>
                <a:cs typeface="+mn-cs"/>
              </a:rPr>
              <a:t> that exposes a Create method.</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were talking about our UI testing patterns and he said “when I first started writing UI tests, I hated them. Now, I kind of like them. They’re fun”. </a:t>
            </a:r>
          </a:p>
          <a:p>
            <a:r>
              <a:rPr lang="en-US" sz="1200" kern="1200" dirty="0" smtClean="0">
                <a:solidFill>
                  <a:schemeClr val="tx1"/>
                </a:solidFill>
                <a:effectLst/>
                <a:latin typeface="+mn-lt"/>
                <a:ea typeface="+mn-ea"/>
                <a:cs typeface="+mn-cs"/>
              </a:rPr>
              <a:t>This quote is the reason I’m up here today. It told me that, even though we still struggle with many aspects of our UI tests, and there are lots of imperfections in our approach, we’ve solved enough of the pain points that new programmers joining our team enjoy learning how we do things and no longer look for excuses to </a:t>
            </a:r>
            <a:r>
              <a:rPr lang="en-US" sz="1200" i="1" kern="1200" dirty="0" smtClean="0">
                <a:solidFill>
                  <a:schemeClr val="tx1"/>
                </a:solidFill>
                <a:effectLst/>
                <a:latin typeface="+mn-lt"/>
                <a:ea typeface="+mn-ea"/>
                <a:cs typeface="+mn-cs"/>
              </a:rPr>
              <a:t>avoid </a:t>
            </a:r>
            <a:r>
              <a:rPr lang="en-US" sz="1200" kern="1200" dirty="0" smtClean="0">
                <a:solidFill>
                  <a:schemeClr val="tx1"/>
                </a:solidFill>
                <a:effectLst/>
                <a:latin typeface="+mn-lt"/>
                <a:ea typeface="+mn-ea"/>
                <a:cs typeface="+mn-cs"/>
              </a:rPr>
              <a:t>these types of tests.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If we’re writing a Data, integration,</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UI test, we’ll call a second helper method, Save(), to persist those in-memory objects to the database.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smtClean="0">
                <a:solidFill>
                  <a:schemeClr val="tx1"/>
                </a:solidFill>
                <a:effectLst/>
                <a:latin typeface="+mn-lt"/>
                <a:ea typeface="+mn-ea"/>
                <a:cs typeface="+mn-cs"/>
              </a:rPr>
              <a:t>all </a:t>
            </a:r>
            <a:r>
              <a:rPr lang="en-US" sz="1200" kern="1200" dirty="0" smtClean="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r>
              <a:rPr lang="en-US" sz="1200" kern="1200" dirty="0" smtClean="0">
                <a:solidFill>
                  <a:schemeClr val="tx1"/>
                </a:solidFill>
                <a:effectLst/>
                <a:latin typeface="+mn-lt"/>
                <a:ea typeface="+mn-ea"/>
                <a:cs typeface="+mn-cs"/>
              </a:rPr>
              <a:t>This isn’t the </a:t>
            </a:r>
            <a:r>
              <a:rPr lang="en-US" sz="1200" i="1" kern="1200" dirty="0" smtClean="0">
                <a:solidFill>
                  <a:schemeClr val="tx1"/>
                </a:solidFill>
                <a:effectLst/>
                <a:latin typeface="+mn-lt"/>
                <a:ea typeface="+mn-ea"/>
                <a:cs typeface="+mn-cs"/>
              </a:rPr>
              <a:t>only </a:t>
            </a:r>
            <a:r>
              <a:rPr lang="en-US" sz="1200" kern="1200" dirty="0" smtClean="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smtClean="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smtClean="0">
                <a:solidFill>
                  <a:schemeClr val="tx1"/>
                </a:solidFill>
                <a:effectLst/>
                <a:latin typeface="+mn-lt"/>
                <a:ea typeface="+mn-ea"/>
                <a:cs typeface="+mn-cs"/>
              </a:rPr>
              <a:t>Don’t new up test data by hand; wrap the test data creation in some API </a:t>
            </a:r>
          </a:p>
          <a:p>
            <a:pPr lvl="0"/>
            <a:r>
              <a:rPr lang="en-US" sz="1200" kern="1200" dirty="0" smtClean="0">
                <a:solidFill>
                  <a:schemeClr val="tx1"/>
                </a:solidFill>
                <a:effectLst/>
                <a:latin typeface="+mn-lt"/>
                <a:ea typeface="+mn-ea"/>
                <a:cs typeface="+mn-cs"/>
              </a:rPr>
              <a:t>When you create test data, only specify those values that actually impact the test. Let your data creation helpers provide default values for everything else.</a:t>
            </a:r>
          </a:p>
          <a:p>
            <a:r>
              <a:rPr lang="en-US" sz="1200" kern="1200" dirty="0" smtClean="0">
                <a:solidFill>
                  <a:schemeClr val="tx1"/>
                </a:solidFill>
                <a:effectLst/>
                <a:latin typeface="+mn-lt"/>
                <a:ea typeface="+mn-ea"/>
                <a:cs typeface="+mn-cs"/>
              </a:rPr>
              <a:t>This image here is from a blog post by Steven Hicks and he uses the concept of </a:t>
            </a:r>
            <a:r>
              <a:rPr lang="en-US" sz="1200" kern="1200" dirty="0" err="1" smtClean="0">
                <a:solidFill>
                  <a:schemeClr val="tx1"/>
                </a:solidFill>
                <a:effectLst/>
                <a:latin typeface="+mn-lt"/>
                <a:ea typeface="+mn-ea"/>
                <a:cs typeface="+mn-cs"/>
              </a:rPr>
              <a:t>Checkov’s</a:t>
            </a:r>
            <a:r>
              <a:rPr lang="en-US" sz="1200" kern="1200" dirty="0" smtClean="0">
                <a:solidFill>
                  <a:schemeClr val="tx1"/>
                </a:solidFill>
                <a:effectLst/>
                <a:latin typeface="+mn-lt"/>
                <a:ea typeface="+mn-ea"/>
                <a:cs typeface="+mn-cs"/>
              </a:rPr>
              <a:t> Gun to describe this last point.</a:t>
            </a:r>
          </a:p>
          <a:p>
            <a:r>
              <a:rPr lang="en-US" sz="1200" kern="1200" dirty="0" err="1" smtClean="0">
                <a:solidFill>
                  <a:schemeClr val="tx1"/>
                </a:solidFill>
                <a:effectLst/>
                <a:latin typeface="+mn-lt"/>
                <a:ea typeface="+mn-ea"/>
                <a:cs typeface="+mn-cs"/>
              </a:rPr>
              <a:t>Checkov’s</a:t>
            </a:r>
            <a:r>
              <a:rPr lang="en-US" sz="1200" kern="1200" dirty="0" smtClean="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smtClean="0">
                <a:solidFill>
                  <a:schemeClr val="tx1"/>
                </a:solidFill>
                <a:effectLst/>
                <a:latin typeface="+mn-lt"/>
                <a:ea typeface="+mn-ea"/>
                <a:cs typeface="+mn-cs"/>
              </a:rPr>
              <a:t>Checkov’s</a:t>
            </a:r>
            <a:r>
              <a:rPr lang="en-US" sz="1200" kern="1200" dirty="0" smtClean="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r>
              <a:rPr lang="en-US" sz="1200" kern="1200" dirty="0" smtClean="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We’ve addressed this by creating an endpoint in our app that will refresh the cache, and we’ve added a “</a:t>
            </a:r>
            <a:r>
              <a:rPr lang="en-US" sz="1200" kern="1200" dirty="0" err="1" smtClean="0">
                <a:solidFill>
                  <a:schemeClr val="tx1"/>
                </a:solidFill>
                <a:effectLst/>
                <a:latin typeface="+mn-lt"/>
                <a:ea typeface="+mn-ea"/>
                <a:cs typeface="+mn-cs"/>
              </a:rPr>
              <a:t>refreshCache</a:t>
            </a:r>
            <a:r>
              <a:rPr lang="en-US" sz="1200" kern="1200" dirty="0" smtClean="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are your two options when it comes to test data.</a:t>
            </a:r>
          </a:p>
          <a:p>
            <a:r>
              <a:rPr lang="en-US" sz="1200" kern="1200" dirty="0" smtClean="0">
                <a:solidFill>
                  <a:schemeClr val="tx1"/>
                </a:solidFill>
                <a:effectLst/>
                <a:latin typeface="+mn-lt"/>
                <a:ea typeface="+mn-ea"/>
                <a:cs typeface="+mn-cs"/>
              </a:rPr>
              <a:t>Using existing data can make individual tests easy to write, but managing the pre-existing data is difficult, especially at scale.</a:t>
            </a:r>
            <a:r>
              <a:rPr lang="en-US" sz="1200" kern="1200" baseline="0" dirty="0" smtClean="0">
                <a:solidFill>
                  <a:schemeClr val="tx1"/>
                </a:solidFill>
                <a:effectLst/>
                <a:latin typeface="+mn-lt"/>
                <a:ea typeface="+mn-ea"/>
                <a:cs typeface="+mn-cs"/>
              </a:rPr>
              <a:t> It's also a bad idea when your tests need to modify or delete data, because then you run into issues where the side effects of one test break another test.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Writing each test to create its own test data is </a:t>
            </a:r>
            <a:r>
              <a:rPr lang="en-US" sz="1200" i="1" kern="1200" dirty="0" smtClean="0">
                <a:solidFill>
                  <a:schemeClr val="tx1"/>
                </a:solidFill>
                <a:effectLst/>
                <a:latin typeface="+mn-lt"/>
                <a:ea typeface="+mn-ea"/>
                <a:cs typeface="+mn-cs"/>
              </a:rPr>
              <a:t>usually </a:t>
            </a:r>
            <a:r>
              <a:rPr lang="en-US" sz="1200" kern="1200" dirty="0" smtClean="0">
                <a:solidFill>
                  <a:schemeClr val="tx1"/>
                </a:solidFill>
                <a:effectLst/>
                <a:latin typeface="+mn-lt"/>
                <a:ea typeface="+mn-ea"/>
                <a:cs typeface="+mn-cs"/>
              </a:rPr>
              <a:t>the better approach. It makes the tests easier to read and understand and avoids all the headaches of global data. A good library</a:t>
            </a:r>
            <a:r>
              <a:rPr lang="en-US" sz="1200" kern="1200" baseline="0" dirty="0" smtClean="0">
                <a:solidFill>
                  <a:schemeClr val="tx1"/>
                </a:solidFill>
                <a:effectLst/>
                <a:latin typeface="+mn-lt"/>
                <a:ea typeface="+mn-ea"/>
                <a:cs typeface="+mn-cs"/>
              </a:rPr>
              <a:t> of data creation helpers makes it easy to do. </a:t>
            </a:r>
            <a:r>
              <a:rPr lang="en-US" sz="1200" kern="1200" dirty="0" smtClean="0">
                <a:solidFill>
                  <a:schemeClr val="tx1"/>
                </a:solidFill>
                <a:effectLst/>
                <a:latin typeface="+mn-lt"/>
                <a:ea typeface="+mn-ea"/>
                <a:cs typeface="+mn-cs"/>
              </a:rPr>
              <a:t>Also, every time you run the test suite it will create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data in the database, so you’ll want to write some teardown methods or create some scripts that can easily restore your database to a known clean state on demand.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Using pre-existing data is one anti-pattern that will make your UI tests not fun to write.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anti-pattern is using the side effects of one test as the starting point for another. </a:t>
            </a:r>
          </a:p>
          <a:p>
            <a:r>
              <a:rPr lang="en-US" sz="1200" kern="1200" dirty="0" smtClean="0">
                <a:solidFill>
                  <a:schemeClr val="tx1"/>
                </a:solidFill>
                <a:effectLst/>
                <a:latin typeface="+mn-lt"/>
                <a:ea typeface="+mn-ea"/>
                <a:cs typeface="+mn-cs"/>
              </a:rPr>
              <a:t>For instance, say your app lets users create and edit Widgets. It might seem like a really good idea to write the tests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say that Widgets default to “Type 1”, so your initial test is now creating a Type 1 widget and your “use widget” test is now using a Type 1 widget.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then you still end with the Delete.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kind of feel like my team went off into the UI Testing wilderness for a long time, and at first we struggled to survive. We were cold and hungry and every tiny success we had was really hard fought. But over time we figured out how not just to survive but to thrive in that wilderness, and then one day we hired this new developer who was just starting their own journey into start same wilderness. And even though we were dirty and wearing rags and still occasionally had to eat bugs in order to survive, in comparison to that </a:t>
            </a:r>
            <a:r>
              <a:rPr lang="en-US" sz="1200" i="1" kern="1200" dirty="0" smtClean="0">
                <a:solidFill>
                  <a:schemeClr val="tx1"/>
                </a:solidFill>
                <a:effectLst/>
                <a:latin typeface="+mn-lt"/>
                <a:ea typeface="+mn-ea"/>
                <a:cs typeface="+mn-cs"/>
              </a:rPr>
              <a:t>other </a:t>
            </a:r>
            <a:r>
              <a:rPr lang="en-US" sz="1200" kern="1200" dirty="0" smtClean="0">
                <a:solidFill>
                  <a:schemeClr val="tx1"/>
                </a:solidFill>
                <a:effectLst/>
                <a:latin typeface="+mn-lt"/>
                <a:ea typeface="+mn-ea"/>
                <a:cs typeface="+mn-cs"/>
              </a:rPr>
              <a:t>wanderer we realized exactly how far we’d come and all the things we’d learned. Even though we weren’t “wilderness survival experts”, the lessons we’d learned could still help people who were a little less far along on their own journey.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that’s the point of this talk.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We’ve learned some lessons and have some patterns that work well for us, and I want to share them in the hopes that your early journey through this wilderness is a little less painful than ours was.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approach also prevents you from running your tests individually. UI tests are slow and you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smtClean="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 this point I’ve shown you how we use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pattern to organize our tests and how we use the Test Helper pattern to manage test data.</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last part of this session I have a few other miscellaneous tips and tricks that have really made a big difference for us.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has to do with how you bind your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properties to the DOM.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references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avoid things like this, we encourage developers to modify the UI code to make it easier to test.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way of doing that is to create specific IDs, classes, and data attributes that are used ONLY for UI tests.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 This prefix means these things are ONLY to be used by the tests.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 The selenium prefix is a very clear indicator that these things matter to the test code.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directly to a selenium-specific marker, you should pick a locator that is going to be the most resilient to change.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do this, you can use this concept called the Locator Tree of Life.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locators at the bottom, such as ID, </a:t>
            </a:r>
            <a:r>
              <a:rPr lang="en-US" sz="1200" kern="1200" dirty="0" err="1" smtClean="0">
                <a:solidFill>
                  <a:schemeClr val="tx1"/>
                </a:solidFill>
                <a:effectLst/>
                <a:latin typeface="+mn-lt"/>
                <a:ea typeface="+mn-ea"/>
                <a:cs typeface="+mn-cs"/>
              </a:rPr>
              <a:t>classname</a:t>
            </a:r>
            <a:r>
              <a:rPr lang="en-US" sz="1200" kern="1200" dirty="0" smtClean="0">
                <a:solidFill>
                  <a:schemeClr val="tx1"/>
                </a:solidFill>
                <a:effectLst/>
                <a:latin typeface="+mn-lt"/>
                <a:ea typeface="+mn-ea"/>
                <a:cs typeface="+mn-cs"/>
              </a:rPr>
              <a:t>, and data attribute locators, tend to be easier to use and more resilient to change.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Copyright</a:t>
            </a:r>
            <a:r>
              <a:rPr lang="en-US" sz="1200" kern="1200" dirty="0">
                <a:solidFill>
                  <a:schemeClr val="tx1"/>
                </a:solidFill>
                <a:effectLst/>
                <a:latin typeface="+mn-lt"/>
                <a:ea typeface="+mn-ea"/>
                <a:cs typeface="+mn-cs"/>
              </a:rPr>
              <a: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let’s say I have this piece of HTML with an ID and a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and be able to make the corresponding changes to 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Copyright</a:t>
            </a:r>
            <a:r>
              <a:rPr lang="en-US" sz="1200" kern="1200" dirty="0">
                <a:solidFill>
                  <a:schemeClr val="tx1"/>
                </a:solidFill>
                <a:effectLst/>
                <a:latin typeface="+mn-lt"/>
                <a:ea typeface="+mn-ea"/>
                <a:cs typeface="+mn-cs"/>
              </a:rPr>
              <a: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lack of an obvious, explicit link between the HTML structure and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is what makes this sort of locator extremely brittle.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Copyright</a:t>
            </a:r>
            <a:r>
              <a:rPr lang="en-US" sz="1200" kern="1200" dirty="0">
                <a:solidFill>
                  <a:schemeClr val="tx1"/>
                </a:solidFill>
                <a:effectLst/>
                <a:latin typeface="+mn-lt"/>
                <a:ea typeface="+mn-ea"/>
                <a:cs typeface="+mn-cs"/>
              </a:rPr>
              <a: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Copyright</a:t>
            </a:r>
            <a:r>
              <a:rPr lang="en-US" sz="1200" kern="1200" dirty="0">
                <a:solidFill>
                  <a:schemeClr val="tx1"/>
                </a:solidFill>
                <a:effectLst/>
                <a:latin typeface="+mn-lt"/>
                <a:ea typeface="+mn-ea"/>
                <a:cs typeface="+mn-cs"/>
              </a:rPr>
              <a: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next technique I want to talk about is the concept of a test harness for your UI code.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make this easier, we create test harnesses for all of our UI components.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Remember though, that I’ve figured out how to survive in one particular wilderness. I’m not an expert in all the types of wildernesses there are, and that means that if you’re hoping to learn The One True Way of UI Testing, you’re going to be disappointed.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 don’t think that silver bullets exist in UI testing, and that if you do this for a long time it’s basically a case study in trade-offs. Every decision that you make has consequences and impacts the choices you have in your next decision.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might see things today that simply will not work for you. That’s cool. I’m hoping that if I tell you </a:t>
            </a:r>
            <a:r>
              <a:rPr lang="en-US" sz="1200" i="1" kern="1200" dirty="0" smtClean="0">
                <a:solidFill>
                  <a:schemeClr val="tx1"/>
                </a:solidFill>
                <a:effectLst/>
                <a:latin typeface="+mn-lt"/>
                <a:ea typeface="+mn-ea"/>
                <a:cs typeface="+mn-cs"/>
              </a:rPr>
              <a:t>why </a:t>
            </a:r>
            <a:r>
              <a:rPr lang="en-US" sz="1200" kern="1200" dirty="0" smtClean="0">
                <a:solidFill>
                  <a:schemeClr val="tx1"/>
                </a:solidFill>
                <a:effectLst/>
                <a:latin typeface="+mn-lt"/>
                <a:ea typeface="+mn-ea"/>
                <a:cs typeface="+mn-cs"/>
              </a:rPr>
              <a:t>we’ve made the choices we have, that it will help you make the right decisions for your own projects.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ASPNET MVC you can wrap an HTML Helper around it (example)</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You can turn it into a jQuery plugin</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Most front-end frameworks and libraries like React, VUE.js and Knockout support components as a 1</a:t>
            </a:r>
            <a:r>
              <a:rPr lang="en-US" sz="1200" kern="1200" baseline="30000" dirty="0" smtClean="0">
                <a:solidFill>
                  <a:schemeClr val="tx1"/>
                </a:solidFill>
                <a:effectLst/>
                <a:latin typeface="+mn-lt"/>
                <a:ea typeface="+mn-ea"/>
                <a:cs typeface="+mn-cs"/>
              </a:rPr>
              <a:t>st</a:t>
            </a:r>
            <a:r>
              <a:rPr lang="en-US" sz="1200" kern="1200" dirty="0" smtClean="0">
                <a:solidFill>
                  <a:schemeClr val="tx1"/>
                </a:solidFill>
                <a:effectLst/>
                <a:latin typeface="+mn-lt"/>
                <a:ea typeface="+mn-ea"/>
                <a:cs typeface="+mn-cs"/>
              </a:rPr>
              <a:t> class design concept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a screenshot of an actual test harness we created recently. We added a 3</a:t>
            </a:r>
            <a:r>
              <a:rPr lang="en-US" sz="1200" kern="1200" baseline="30000" dirty="0" smtClean="0">
                <a:solidFill>
                  <a:schemeClr val="tx1"/>
                </a:solidFill>
                <a:effectLst/>
                <a:latin typeface="+mn-lt"/>
                <a:ea typeface="+mn-ea"/>
                <a:cs typeface="+mn-cs"/>
              </a:rPr>
              <a:t>rd</a:t>
            </a:r>
            <a:r>
              <a:rPr lang="en-US" sz="1200" kern="1200" dirty="0" smtClean="0">
                <a:solidFill>
                  <a:schemeClr val="tx1"/>
                </a:solidFill>
                <a:effectLst/>
                <a:latin typeface="+mn-lt"/>
                <a:ea typeface="+mn-ea"/>
                <a:cs typeface="+mn-cs"/>
              </a:rPr>
              <a:t> party address verification service to the system and we created a component that wraps that 3</a:t>
            </a:r>
            <a:r>
              <a:rPr lang="en-US" sz="1200" kern="1200" baseline="30000" dirty="0" smtClean="0">
                <a:solidFill>
                  <a:schemeClr val="tx1"/>
                </a:solidFill>
                <a:effectLst/>
                <a:latin typeface="+mn-lt"/>
                <a:ea typeface="+mn-ea"/>
                <a:cs typeface="+mn-cs"/>
              </a:rPr>
              <a:t>rd</a:t>
            </a:r>
            <a:r>
              <a:rPr lang="en-US" sz="1200" kern="1200" dirty="0" smtClean="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test harnesses also serve as technical documentation for developers which has also proven to be quite useful.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Obviously, just like with unit tests, testing a component in isolation doesn’t actually tell us that it will work </a:t>
            </a:r>
            <a:r>
              <a:rPr lang="en-US" sz="1200" i="1" kern="1200" dirty="0" smtClean="0">
                <a:solidFill>
                  <a:schemeClr val="tx1"/>
                </a:solidFill>
                <a:effectLst/>
                <a:latin typeface="+mn-lt"/>
                <a:ea typeface="+mn-ea"/>
                <a:cs typeface="+mn-cs"/>
              </a:rPr>
              <a:t>for real</a:t>
            </a:r>
            <a:r>
              <a:rPr lang="en-US" sz="1200" kern="1200" dirty="0" smtClean="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Once we have that, all other tests are against the harness.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wrap up, I want to summarize the main things I want you to remember when you leave here.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Make this strategy a first class part of your process. This is something you should be talking about regularly with your team.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Second, use the </a:t>
            </a:r>
            <a:r>
              <a:rPr lang="en-US" sz="1200" kern="1200" dirty="0" err="1" smtClean="0">
                <a:solidFill>
                  <a:schemeClr val="tx1"/>
                </a:solidFill>
                <a:effectLst/>
                <a:latin typeface="+mn-lt"/>
                <a:ea typeface="+mn-ea"/>
                <a:cs typeface="+mn-cs"/>
              </a:rPr>
              <a:t>PageObject</a:t>
            </a:r>
            <a:r>
              <a:rPr lang="en-US" sz="1200" kern="1200" dirty="0" smtClean="0">
                <a:solidFill>
                  <a:schemeClr val="tx1"/>
                </a:solidFill>
                <a:effectLst/>
                <a:latin typeface="+mn-lt"/>
                <a:ea typeface="+mn-ea"/>
                <a:cs typeface="+mn-cs"/>
              </a:rPr>
              <a:t> pattern to create an application-centric API for your tests to consume.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Lastly, each test should create its own test data, rather than relying on pre-existing data.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that’s it! Here are those 3 takeaways for your screen </a:t>
            </a:r>
            <a:r>
              <a:rPr lang="en-US" sz="1200" kern="1200" dirty="0" err="1" smtClean="0">
                <a:solidFill>
                  <a:schemeClr val="tx1"/>
                </a:solidFill>
                <a:effectLst/>
                <a:latin typeface="+mn-lt"/>
                <a:ea typeface="+mn-ea"/>
                <a:cs typeface="+mn-cs"/>
              </a:rPr>
              <a:t>shotting</a:t>
            </a:r>
            <a:r>
              <a:rPr lang="en-US" sz="1200" kern="1200" dirty="0" smtClean="0">
                <a:solidFill>
                  <a:schemeClr val="tx1"/>
                </a:solidFill>
                <a:effectLst/>
                <a:latin typeface="+mn-lt"/>
                <a:ea typeface="+mn-ea"/>
                <a:cs typeface="+mn-cs"/>
              </a:rPr>
              <a:t> pleasure, plus the best ways to get ahold of me if you have questions, comments, stock tips, etc.</a:t>
            </a:r>
          </a:p>
          <a:p>
            <a:r>
              <a:rPr lang="en-US" sz="1200" b="1" kern="1200" dirty="0" smtClean="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35.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35.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35.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35.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36.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40.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7.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36.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40.png"/><Relationship Id="rId4" Type="http://schemas.openxmlformats.org/officeDocument/2006/relationships/image" Target="../media/image137.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36.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7.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41.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42.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43.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148.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146.png"/><Relationship Id="rId19" Type="http://schemas.openxmlformats.org/officeDocument/2006/relationships/customXml" Target="../ink/ink375.xml"/><Relationship Id="rId4" Type="http://schemas.openxmlformats.org/officeDocument/2006/relationships/image" Target="../media/image145.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149.gif"/><Relationship Id="rId51" Type="http://schemas.openxmlformats.org/officeDocument/2006/relationships/customXml" Target="../ink/ink391.xml"/><Relationship Id="rId3" Type="http://schemas.openxmlformats.org/officeDocument/2006/relationships/image" Target="../media/image144.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147.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144.png"/><Relationship Id="rId21" Type="http://schemas.openxmlformats.org/officeDocument/2006/relationships/image" Target="../media/image255.emf"/><Relationship Id="rId7" Type="http://schemas.openxmlformats.org/officeDocument/2006/relationships/image" Target="../media/image148.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146.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145.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152.png"/><Relationship Id="rId90" Type="http://schemas.openxmlformats.org/officeDocument/2006/relationships/customXml" Target="../ink/ink450.xml"/><Relationship Id="rId95" Type="http://schemas.openxmlformats.org/officeDocument/2006/relationships/image" Target="../media/image219.emf"/><Relationship Id="rId22" Type="http://schemas.openxmlformats.org/officeDocument/2006/relationships/customXml" Target="../ink/ink416.xml"/><Relationship Id="rId27" Type="http://schemas.openxmlformats.org/officeDocument/2006/relationships/image" Target="../media/image276.emf"/><Relationship Id="rId43" Type="http://schemas.openxmlformats.org/officeDocument/2006/relationships/image" Target="../media/image284.emf"/><Relationship Id="rId48" Type="http://schemas.openxmlformats.org/officeDocument/2006/relationships/customXml" Target="../ink/ink429.xml"/><Relationship Id="rId64" Type="http://schemas.openxmlformats.org/officeDocument/2006/relationships/customXml" Target="../ink/ink437.xml"/><Relationship Id="rId69" Type="http://schemas.openxmlformats.org/officeDocument/2006/relationships/image" Target="../media/image297.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150.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153.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94" Type="http://schemas.openxmlformats.org/officeDocument/2006/relationships/customXml" Target="../ink/ink452.xml"/><Relationship Id="rId4" Type="http://schemas.openxmlformats.org/officeDocument/2006/relationships/image" Target="../media/image151.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154.png"/><Relationship Id="rId71" Type="http://schemas.openxmlformats.org/officeDocument/2006/relationships/image" Target="../media/image298.emf"/><Relationship Id="rId92" Type="http://schemas.openxmlformats.org/officeDocument/2006/relationships/customXml" Target="../ink/ink451.xml"/><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 Id="rId14" Type="http://schemas.openxmlformats.org/officeDocument/2006/relationships/customXml" Target="../ink/ink412.xml"/><Relationship Id="rId30" Type="http://schemas.openxmlformats.org/officeDocument/2006/relationships/customXml" Target="../ink/ink420.xml"/><Relationship Id="rId35" Type="http://schemas.openxmlformats.org/officeDocument/2006/relationships/image" Target="../media/image280.emf"/><Relationship Id="rId56" Type="http://schemas.openxmlformats.org/officeDocument/2006/relationships/customXml" Target="../ink/ink433.xml"/><Relationship Id="rId77" Type="http://schemas.openxmlformats.org/officeDocument/2006/relationships/image" Target="../media/image301.emf"/></Relationships>
</file>

<file path=ppt/slides/_rels/slide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3.xml"/></Relationships>
</file>

<file path=ppt/slides/_rels/slide43.xml.rels><?xml version="1.0" encoding="UTF-8" standalone="yes"?>
<Relationships xmlns="http://schemas.openxmlformats.org/package/2006/relationships"><Relationship Id="rId26" Type="http://schemas.openxmlformats.org/officeDocument/2006/relationships/customXml" Target="../ink/ink465.xml"/><Relationship Id="rId21" Type="http://schemas.openxmlformats.org/officeDocument/2006/relationships/image" Target="../media/image2611.emf"/><Relationship Id="rId34" Type="http://schemas.openxmlformats.org/officeDocument/2006/relationships/customXml" Target="../ink/ink469.xml"/><Relationship Id="rId42" Type="http://schemas.openxmlformats.org/officeDocument/2006/relationships/customXml" Target="../ink/ink473.xml"/><Relationship Id="rId47" Type="http://schemas.openxmlformats.org/officeDocument/2006/relationships/image" Target="../media/image2741.emf"/><Relationship Id="rId50" Type="http://schemas.openxmlformats.org/officeDocument/2006/relationships/customXml" Target="../ink/ink477.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3.xml"/><Relationship Id="rId16" Type="http://schemas.openxmlformats.org/officeDocument/2006/relationships/customXml" Target="../ink/ink460.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4.xml"/><Relationship Id="rId32" Type="http://schemas.openxmlformats.org/officeDocument/2006/relationships/customXml" Target="../ink/ink468.xml"/><Relationship Id="rId37" Type="http://schemas.openxmlformats.org/officeDocument/2006/relationships/image" Target="../media/image2691.emf"/><Relationship Id="rId40" Type="http://schemas.openxmlformats.org/officeDocument/2006/relationships/customXml" Target="../ink/ink472.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81.xml"/><Relationship Id="rId66" Type="http://schemas.openxmlformats.org/officeDocument/2006/relationships/customXml" Target="../ink/ink485.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9.xml"/><Relationship Id="rId22" Type="http://schemas.openxmlformats.org/officeDocument/2006/relationships/customXml" Target="../ink/ink463.xml"/><Relationship Id="rId27" Type="http://schemas.openxmlformats.org/officeDocument/2006/relationships/image" Target="../media/image264.emf"/><Relationship Id="rId30" Type="http://schemas.openxmlformats.org/officeDocument/2006/relationships/customXml" Target="../ink/ink467.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6.xml"/><Relationship Id="rId56" Type="http://schemas.openxmlformats.org/officeDocument/2006/relationships/customXml" Target="../ink/ink480.xml"/><Relationship Id="rId64" Type="http://schemas.openxmlformats.org/officeDocument/2006/relationships/customXml" Target="../ink/ink484.xml"/><Relationship Id="rId8" Type="http://schemas.openxmlformats.org/officeDocument/2006/relationships/customXml" Target="../ink/ink456.xml"/><Relationship Id="rId51" Type="http://schemas.openxmlformats.org/officeDocument/2006/relationships/image" Target="../media/image2761.emf"/><Relationship Id="rId3" Type="http://schemas.openxmlformats.org/officeDocument/2006/relationships/image" Target="../media/image156.png"/><Relationship Id="rId12" Type="http://schemas.openxmlformats.org/officeDocument/2006/relationships/customXml" Target="../ink/ink458.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71.xml"/><Relationship Id="rId46" Type="http://schemas.openxmlformats.org/officeDocument/2006/relationships/customXml" Target="../ink/ink475.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62.xml"/><Relationship Id="rId41" Type="http://schemas.openxmlformats.org/officeDocument/2006/relationships/image" Target="../media/image2711.emf"/><Relationship Id="rId54" Type="http://schemas.openxmlformats.org/officeDocument/2006/relationships/customXml" Target="../ink/ink479.xml"/><Relationship Id="rId62" Type="http://schemas.openxmlformats.org/officeDocument/2006/relationships/customXml" Target="../ink/ink483.xml"/><Relationship Id="rId1" Type="http://schemas.openxmlformats.org/officeDocument/2006/relationships/slideLayout" Target="../slideLayouts/slideLayout2.xml"/><Relationship Id="rId6" Type="http://schemas.openxmlformats.org/officeDocument/2006/relationships/customXml" Target="../ink/ink455.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6.xml"/><Relationship Id="rId36" Type="http://schemas.openxmlformats.org/officeDocument/2006/relationships/customXml" Target="../ink/ink470.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7.xml"/><Relationship Id="rId31" Type="http://schemas.openxmlformats.org/officeDocument/2006/relationships/image" Target="../media/image266.emf"/><Relationship Id="rId44" Type="http://schemas.openxmlformats.org/officeDocument/2006/relationships/customXml" Target="../ink/ink474.xml"/><Relationship Id="rId52" Type="http://schemas.openxmlformats.org/officeDocument/2006/relationships/customXml" Target="../ink/ink478.xml"/><Relationship Id="rId60" Type="http://schemas.openxmlformats.org/officeDocument/2006/relationships/customXml" Target="../ink/ink482.xml"/><Relationship Id="rId65" Type="http://schemas.openxmlformats.org/officeDocument/2006/relationships/image" Target="../media/image2831.emf"/><Relationship Id="rId4" Type="http://schemas.openxmlformats.org/officeDocument/2006/relationships/customXml" Target="../ink/ink454.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61.xml"/><Relationship Id="rId39" Type="http://schemas.openxmlformats.org/officeDocument/2006/relationships/image" Target="../media/image2701.emf"/></Relationships>
</file>

<file path=ppt/slides/_rels/slide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6.xml"/></Relationships>
</file>

<file path=ppt/slides/_rels/slide45.xml.rels><?xml version="1.0" encoding="UTF-8" standalone="yes"?>
<Relationships xmlns="http://schemas.openxmlformats.org/package/2006/relationships"><Relationship Id="rId8" Type="http://schemas.openxmlformats.org/officeDocument/2006/relationships/customXml" Target="../ink/ink48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8.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6.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02.xml"/><Relationship Id="rId7" Type="http://schemas.microsoft.com/office/2007/relationships/diagramDrawing" Target="../diagrams/drawing5.xml"/><Relationship Id="rId12" Type="http://schemas.openxmlformats.org/officeDocument/2006/relationships/customXml" Target="../ink/ink491.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4.xml"/><Relationship Id="rId2" Type="http://schemas.openxmlformats.org/officeDocument/2006/relationships/notesSlide" Target="../notesSlides/notesSlide46.xml"/><Relationship Id="rId16" Type="http://schemas.openxmlformats.org/officeDocument/2006/relationships/customXml" Target="../ink/ink493.xml"/><Relationship Id="rId20" Type="http://schemas.openxmlformats.org/officeDocument/2006/relationships/customXml" Target="../ink/ink495.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2410.emf"/><Relationship Id="rId30" Type="http://schemas.openxmlformats.org/officeDocument/2006/relationships/customXml" Target="../ink/ink500.xml"/><Relationship Id="rId35" Type="http://schemas.openxmlformats.org/officeDocument/2006/relationships/image" Target="../media/image1992.emf"/><Relationship Id="rId8" Type="http://schemas.openxmlformats.org/officeDocument/2006/relationships/customXml" Target="../ink/ink489.xml"/><Relationship Id="rId3" Type="http://schemas.openxmlformats.org/officeDocument/2006/relationships/diagramData" Target="../diagrams/data5.xml"/></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10.xml"/><Relationship Id="rId26" Type="http://schemas.openxmlformats.org/officeDocument/2006/relationships/customXml" Target="../ink/ink514.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8.xml"/><Relationship Id="rId42" Type="http://schemas.openxmlformats.org/officeDocument/2006/relationships/customXml" Target="../ink/ink522.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7.xml"/><Relationship Id="rId16" Type="http://schemas.openxmlformats.org/officeDocument/2006/relationships/customXml" Target="../ink/ink509.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3.xml"/><Relationship Id="rId32" Type="http://schemas.openxmlformats.org/officeDocument/2006/relationships/customXml" Target="../ink/ink517.xml"/><Relationship Id="rId37" Type="http://schemas.openxmlformats.org/officeDocument/2006/relationships/image" Target="../media/image2001.emf"/><Relationship Id="rId40" Type="http://schemas.openxmlformats.org/officeDocument/2006/relationships/customXml" Target="../ink/ink521.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5.xml"/><Relationship Id="rId36" Type="http://schemas.openxmlformats.org/officeDocument/2006/relationships/customXml" Target="../ink/ink519.xml"/><Relationship Id="rId49" Type="http://schemas.openxmlformats.org/officeDocument/2006/relationships/image" Target="../media/image2072.emf"/><Relationship Id="rId10" Type="http://schemas.openxmlformats.org/officeDocument/2006/relationships/customXml" Target="../ink/ink506.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3.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8.xml"/><Relationship Id="rId22" Type="http://schemas.openxmlformats.org/officeDocument/2006/relationships/customXml" Target="../ink/ink512.xml"/><Relationship Id="rId27" Type="http://schemas.openxmlformats.org/officeDocument/2006/relationships/image" Target="../media/image2410.emf"/><Relationship Id="rId30" Type="http://schemas.openxmlformats.org/officeDocument/2006/relationships/customXml" Target="../ink/ink516.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5.xml"/><Relationship Id="rId8" Type="http://schemas.openxmlformats.org/officeDocument/2006/relationships/customXml" Target="../ink/ink505.xml"/><Relationship Id="rId3" Type="http://schemas.openxmlformats.org/officeDocument/2006/relationships/diagramData" Target="../diagrams/data6.xml"/><Relationship Id="rId12" Type="http://schemas.openxmlformats.org/officeDocument/2006/relationships/customXml" Target="../ink/ink507.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0.xml"/><Relationship Id="rId46" Type="http://schemas.openxmlformats.org/officeDocument/2006/relationships/customXml" Target="../ink/ink524.xml"/><Relationship Id="rId20" Type="http://schemas.openxmlformats.org/officeDocument/2006/relationships/customXml" Target="../ink/ink511.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1.xml"/><Relationship Id="rId26" Type="http://schemas.openxmlformats.org/officeDocument/2006/relationships/customXml" Target="../ink/ink53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9.xml"/><Relationship Id="rId42" Type="http://schemas.openxmlformats.org/officeDocument/2006/relationships/customXml" Target="../ink/ink543.xml"/><Relationship Id="rId47" Type="http://schemas.openxmlformats.org/officeDocument/2006/relationships/image" Target="../media/image2062.emf"/><Relationship Id="rId50" Type="http://schemas.openxmlformats.org/officeDocument/2006/relationships/customXml" Target="../ink/ink547.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8.xml"/><Relationship Id="rId16" Type="http://schemas.openxmlformats.org/officeDocument/2006/relationships/customXml" Target="../ink/ink530.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4.xml"/><Relationship Id="rId32" Type="http://schemas.openxmlformats.org/officeDocument/2006/relationships/customXml" Target="../ink/ink538.xml"/><Relationship Id="rId37" Type="http://schemas.openxmlformats.org/officeDocument/2006/relationships/image" Target="../media/image2001.emf"/><Relationship Id="rId40" Type="http://schemas.openxmlformats.org/officeDocument/2006/relationships/customXml" Target="../ink/ink542.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9.xml"/><Relationship Id="rId22" Type="http://schemas.openxmlformats.org/officeDocument/2006/relationships/customXml" Target="../ink/ink533.xml"/><Relationship Id="rId27" Type="http://schemas.openxmlformats.org/officeDocument/2006/relationships/image" Target="../media/image2410.emf"/><Relationship Id="rId30" Type="http://schemas.openxmlformats.org/officeDocument/2006/relationships/customXml" Target="../ink/ink537.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6.xml"/><Relationship Id="rId56" Type="http://schemas.openxmlformats.org/officeDocument/2006/relationships/customXml" Target="../ink/ink550.xml"/><Relationship Id="rId8" Type="http://schemas.openxmlformats.org/officeDocument/2006/relationships/customXml" Target="../ink/ink526.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1.xml"/><Relationship Id="rId46" Type="http://schemas.openxmlformats.org/officeDocument/2006/relationships/customXml" Target="../ink/ink545.xml"/><Relationship Id="rId20" Type="http://schemas.openxmlformats.org/officeDocument/2006/relationships/customXml" Target="../ink/ink532.xml"/><Relationship Id="rId41" Type="http://schemas.openxmlformats.org/officeDocument/2006/relationships/image" Target="../media/image2032.emf"/><Relationship Id="rId54" Type="http://schemas.openxmlformats.org/officeDocument/2006/relationships/customXml" Target="../ink/ink549.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6.xml"/><Relationship Id="rId36" Type="http://schemas.openxmlformats.org/officeDocument/2006/relationships/customXml" Target="../ink/ink540.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7.xml"/><Relationship Id="rId31" Type="http://schemas.openxmlformats.org/officeDocument/2006/relationships/image" Target="../media/image1321.emf"/><Relationship Id="rId44" Type="http://schemas.openxmlformats.org/officeDocument/2006/relationships/customXml" Target="../ink/ink544.xml"/><Relationship Id="rId52" Type="http://schemas.openxmlformats.org/officeDocument/2006/relationships/customXml" Target="../ink/ink548.xml"/></Relationships>
</file>

<file path=ppt/slides/_rels/slide49.xml.rels><?xml version="1.0" encoding="UTF-8" standalone="yes"?>
<Relationships xmlns="http://schemas.openxmlformats.org/package/2006/relationships"><Relationship Id="rId8" Type="http://schemas.openxmlformats.org/officeDocument/2006/relationships/customXml" Target="../ink/ink551.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3.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52.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556.xml"/><Relationship Id="rId13" Type="http://schemas.openxmlformats.org/officeDocument/2006/relationships/image" Target="../media/image2400.emf"/><Relationship Id="rId18" Type="http://schemas.openxmlformats.org/officeDocument/2006/relationships/customXml" Target="../ink/ink561.xml"/><Relationship Id="rId3" Type="http://schemas.openxmlformats.org/officeDocument/2006/relationships/image" Target="../media/image159.png"/><Relationship Id="rId7" Type="http://schemas.openxmlformats.org/officeDocument/2006/relationships/image" Target="../media/image2100.emf"/><Relationship Id="rId12" Type="http://schemas.openxmlformats.org/officeDocument/2006/relationships/customXml" Target="../ink/ink558.xml"/><Relationship Id="rId17" Type="http://schemas.openxmlformats.org/officeDocument/2006/relationships/image" Target="../media/image2600.emf"/><Relationship Id="rId2" Type="http://schemas.openxmlformats.org/officeDocument/2006/relationships/notesSlide" Target="../notesSlides/notesSlide51.xml"/><Relationship Id="rId16"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55.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7.xml"/><Relationship Id="rId19" Type="http://schemas.openxmlformats.org/officeDocument/2006/relationships/image" Target="../media/image2700.emf"/><Relationship Id="rId4" Type="http://schemas.openxmlformats.org/officeDocument/2006/relationships/customXml" Target="../ink/ink554.xml"/><Relationship Id="rId9" Type="http://schemas.openxmlformats.org/officeDocument/2006/relationships/image" Target="../media/image2200.emf"/><Relationship Id="rId14" Type="http://schemas.openxmlformats.org/officeDocument/2006/relationships/customXml" Target="../ink/ink559.xml"/></Relationships>
</file>

<file path=ppt/slides/_rels/slide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62.xml"/></Relationships>
</file>

<file path=ppt/slides/_rels/slide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7.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70.xml"/><Relationship Id="rId26" Type="http://schemas.openxmlformats.org/officeDocument/2006/relationships/customXml" Target="../ink/ink574.xml"/><Relationship Id="rId3" Type="http://schemas.openxmlformats.org/officeDocument/2006/relationships/image" Target="../media/image161.png"/><Relationship Id="rId21" Type="http://schemas.openxmlformats.org/officeDocument/2006/relationships/image" Target="../media/image3001.emf"/><Relationship Id="rId34" Type="http://schemas.openxmlformats.org/officeDocument/2006/relationships/customXml" Target="../ink/ink578.xml"/><Relationship Id="rId7" Type="http://schemas.openxmlformats.org/officeDocument/2006/relationships/image" Target="../media/image2931.emf"/><Relationship Id="rId12" Type="http://schemas.openxmlformats.org/officeDocument/2006/relationships/customXml" Target="../ink/ink567.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7.xml"/><Relationship Id="rId16" Type="http://schemas.openxmlformats.org/officeDocument/2006/relationships/customXml" Target="../ink/ink569.xml"/><Relationship Id="rId20" Type="http://schemas.openxmlformats.org/officeDocument/2006/relationships/customXml" Target="../ink/ink571.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4.xml"/><Relationship Id="rId11" Type="http://schemas.openxmlformats.org/officeDocument/2006/relationships/image" Target="../media/image2951.emf"/><Relationship Id="rId24" Type="http://schemas.openxmlformats.org/officeDocument/2006/relationships/customXml" Target="../ink/ink573.xml"/><Relationship Id="rId32" Type="http://schemas.openxmlformats.org/officeDocument/2006/relationships/customXml" Target="../ink/ink577.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5.xml"/><Relationship Id="rId10" Type="http://schemas.openxmlformats.org/officeDocument/2006/relationships/customXml" Target="../ink/ink566.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3.xml"/><Relationship Id="rId9" Type="http://schemas.openxmlformats.org/officeDocument/2006/relationships/image" Target="../media/image2941.emf"/><Relationship Id="rId14" Type="http://schemas.openxmlformats.org/officeDocument/2006/relationships/customXml" Target="../ink/ink568.xml"/><Relationship Id="rId22" Type="http://schemas.openxmlformats.org/officeDocument/2006/relationships/customXml" Target="../ink/ink572.xml"/><Relationship Id="rId27" Type="http://schemas.openxmlformats.org/officeDocument/2006/relationships/image" Target="../media/image3031.emf"/><Relationship Id="rId30" Type="http://schemas.openxmlformats.org/officeDocument/2006/relationships/customXml" Target="../ink/ink576.xml"/><Relationship Id="rId35" Type="http://schemas.openxmlformats.org/officeDocument/2006/relationships/image" Target="../media/image3080.emf"/><Relationship Id="rId8" Type="http://schemas.openxmlformats.org/officeDocument/2006/relationships/customXml" Target="../ink/ink565.xml"/></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579.xml"/><Relationship Id="rId4" Type="http://schemas.openxmlformats.org/officeDocument/2006/relationships/image" Target="../media/image165.png"/></Relationships>
</file>

<file path=ppt/slides/_rels/slide62.xml.rels><?xml version="1.0" encoding="UTF-8" standalone="yes"?>
<Relationships xmlns="http://schemas.openxmlformats.org/package/2006/relationships"><Relationship Id="rId13" Type="http://schemas.openxmlformats.org/officeDocument/2006/relationships/customXml" Target="../ink/ink584.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597.xml"/><Relationship Id="rId21" Type="http://schemas.openxmlformats.org/officeDocument/2006/relationships/customXml" Target="../ink/ink588.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581.xml"/><Relationship Id="rId2" Type="http://schemas.openxmlformats.org/officeDocument/2006/relationships/notesSlide" Target="../notesSlides/notesSlide62.xml"/><Relationship Id="rId16" Type="http://schemas.openxmlformats.org/officeDocument/2006/relationships/image" Target="../media/image332.emf"/><Relationship Id="rId29" Type="http://schemas.openxmlformats.org/officeDocument/2006/relationships/customXml" Target="../ink/ink592.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583.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596.xml"/><Relationship Id="rId40" Type="http://schemas.openxmlformats.org/officeDocument/2006/relationships/image" Target="../media/image345.emf"/><Relationship Id="rId45" Type="http://schemas.openxmlformats.org/officeDocument/2006/relationships/customXml" Target="../ink/ink600.xml"/><Relationship Id="rId5" Type="http://schemas.openxmlformats.org/officeDocument/2006/relationships/customXml" Target="../ink/ink580.xml"/><Relationship Id="rId15" Type="http://schemas.openxmlformats.org/officeDocument/2006/relationships/customXml" Target="../ink/ink585.xml"/><Relationship Id="rId23" Type="http://schemas.openxmlformats.org/officeDocument/2006/relationships/customXml" Target="../ink/ink589.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587.xml"/><Relationship Id="rId31" Type="http://schemas.openxmlformats.org/officeDocument/2006/relationships/customXml" Target="../ink/ink593.xml"/><Relationship Id="rId44" Type="http://schemas.openxmlformats.org/officeDocument/2006/relationships/image" Target="../media/image347.emf"/><Relationship Id="rId4" Type="http://schemas.openxmlformats.org/officeDocument/2006/relationships/image" Target="../media/image165.png"/><Relationship Id="rId9" Type="http://schemas.openxmlformats.org/officeDocument/2006/relationships/customXml" Target="../ink/ink582.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591.xml"/><Relationship Id="rId30" Type="http://schemas.openxmlformats.org/officeDocument/2006/relationships/image" Target="../media/image339.emf"/><Relationship Id="rId35" Type="http://schemas.openxmlformats.org/officeDocument/2006/relationships/customXml" Target="../ink/ink595.xml"/><Relationship Id="rId43" Type="http://schemas.openxmlformats.org/officeDocument/2006/relationships/customXml" Target="../ink/ink599.xml"/><Relationship Id="rId8" Type="http://schemas.openxmlformats.org/officeDocument/2006/relationships/image" Target="../media/image222.emf"/><Relationship Id="rId3" Type="http://schemas.openxmlformats.org/officeDocument/2006/relationships/image" Target="../media/image164.png"/><Relationship Id="rId12" Type="http://schemas.openxmlformats.org/officeDocument/2006/relationships/image" Target="../media/image329.emf"/><Relationship Id="rId17" Type="http://schemas.openxmlformats.org/officeDocument/2006/relationships/customXml" Target="../ink/ink586.xml"/><Relationship Id="rId25" Type="http://schemas.openxmlformats.org/officeDocument/2006/relationships/customXml" Target="../ink/ink590.xml"/><Relationship Id="rId33" Type="http://schemas.openxmlformats.org/officeDocument/2006/relationships/customXml" Target="../ink/ink594.xml"/><Relationship Id="rId38" Type="http://schemas.openxmlformats.org/officeDocument/2006/relationships/image" Target="../media/image344.emf"/><Relationship Id="rId46" Type="http://schemas.openxmlformats.org/officeDocument/2006/relationships/image" Target="../media/image348.emf"/><Relationship Id="rId20" Type="http://schemas.openxmlformats.org/officeDocument/2006/relationships/image" Target="../media/image334.emf"/><Relationship Id="rId41" Type="http://schemas.openxmlformats.org/officeDocument/2006/relationships/customXml" Target="../ink/ink598.xml"/></Relationships>
</file>

<file path=ppt/slides/_rels/slide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01.xml"/><Relationship Id="rId4" Type="http://schemas.openxmlformats.org/officeDocument/2006/relationships/image" Target="../media/image165.png"/></Relationships>
</file>

<file path=ppt/slides/_rels/slide64.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352.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602.xml"/><Relationship Id="rId5" Type="http://schemas.openxmlformats.org/officeDocument/2006/relationships/image" Target="../media/image166.png"/><Relationship Id="rId4" Type="http://schemas.openxmlformats.org/officeDocument/2006/relationships/image" Target="../media/image165.png"/></Relationships>
</file>

<file path=ppt/slides/_rels/slide65.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164.png"/><Relationship Id="rId7" Type="http://schemas.openxmlformats.org/officeDocument/2006/relationships/customXml" Target="../ink/ink603.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66.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164.png"/><Relationship Id="rId7" Type="http://schemas.openxmlformats.org/officeDocument/2006/relationships/customXml" Target="../ink/ink604.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356.emf"/><Relationship Id="rId4" Type="http://schemas.openxmlformats.org/officeDocument/2006/relationships/image" Target="../media/image165.png"/><Relationship Id="rId9" Type="http://schemas.openxmlformats.org/officeDocument/2006/relationships/customXml" Target="../ink/ink605.xml"/></Relationships>
</file>

<file path=ppt/slides/_rels/slide67.xml.rels><?xml version="1.0" encoding="UTF-8" standalone="yes"?>
<Relationships xmlns="http://schemas.openxmlformats.org/package/2006/relationships"><Relationship Id="rId13" Type="http://schemas.openxmlformats.org/officeDocument/2006/relationships/customXml" Target="../ink/ink609.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22.xml"/><Relationship Id="rId21" Type="http://schemas.openxmlformats.org/officeDocument/2006/relationships/customXml" Target="../ink/ink613.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26.xml"/><Relationship Id="rId50" Type="http://schemas.openxmlformats.org/officeDocument/2006/relationships/image" Target="../media/image380.emf"/><Relationship Id="rId7" Type="http://schemas.openxmlformats.org/officeDocument/2006/relationships/customXml" Target="../ink/ink606.xml"/><Relationship Id="rId2" Type="http://schemas.openxmlformats.org/officeDocument/2006/relationships/notesSlide" Target="../notesSlides/notesSlide67.xml"/><Relationship Id="rId16" Type="http://schemas.openxmlformats.org/officeDocument/2006/relationships/image" Target="../media/image362.emf"/><Relationship Id="rId29" Type="http://schemas.openxmlformats.org/officeDocument/2006/relationships/customXml" Target="../ink/ink617.xml"/><Relationship Id="rId11" Type="http://schemas.openxmlformats.org/officeDocument/2006/relationships/customXml" Target="../ink/ink608.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21.xml"/><Relationship Id="rId40" Type="http://schemas.openxmlformats.org/officeDocument/2006/relationships/image" Target="../media/image375.emf"/><Relationship Id="rId45" Type="http://schemas.openxmlformats.org/officeDocument/2006/relationships/customXml" Target="../ink/ink625.xml"/><Relationship Id="rId53" Type="http://schemas.openxmlformats.org/officeDocument/2006/relationships/customXml" Target="../ink/ink629.xml"/><Relationship Id="rId5" Type="http://schemas.openxmlformats.org/officeDocument/2006/relationships/image" Target="../media/image166.png"/><Relationship Id="rId10" Type="http://schemas.openxmlformats.org/officeDocument/2006/relationships/image" Target="../media/image358.emf"/><Relationship Id="rId19" Type="http://schemas.openxmlformats.org/officeDocument/2006/relationships/customXml" Target="../ink/ink612.xml"/><Relationship Id="rId31" Type="http://schemas.openxmlformats.org/officeDocument/2006/relationships/customXml" Target="../ink/ink618.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165.png"/><Relationship Id="rId9" Type="http://schemas.openxmlformats.org/officeDocument/2006/relationships/customXml" Target="../ink/ink607.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16.xml"/><Relationship Id="rId30" Type="http://schemas.openxmlformats.org/officeDocument/2006/relationships/image" Target="../media/image369.emf"/><Relationship Id="rId35" Type="http://schemas.openxmlformats.org/officeDocument/2006/relationships/customXml" Target="../ink/ink620.xml"/><Relationship Id="rId43" Type="http://schemas.openxmlformats.org/officeDocument/2006/relationships/customXml" Target="../ink/ink624.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28.xml"/><Relationship Id="rId3" Type="http://schemas.openxmlformats.org/officeDocument/2006/relationships/image" Target="../media/image164.png"/><Relationship Id="rId12" Type="http://schemas.openxmlformats.org/officeDocument/2006/relationships/image" Target="../media/image359.emf"/><Relationship Id="rId17" Type="http://schemas.openxmlformats.org/officeDocument/2006/relationships/customXml" Target="../ink/ink611.xml"/><Relationship Id="rId25" Type="http://schemas.openxmlformats.org/officeDocument/2006/relationships/customXml" Target="../ink/ink615.xml"/><Relationship Id="rId33" Type="http://schemas.openxmlformats.org/officeDocument/2006/relationships/customXml" Target="../ink/ink619.xml"/><Relationship Id="rId38" Type="http://schemas.openxmlformats.org/officeDocument/2006/relationships/image" Target="../media/image374.emf"/><Relationship Id="rId46" Type="http://schemas.openxmlformats.org/officeDocument/2006/relationships/image" Target="../media/image378.emf"/><Relationship Id="rId20" Type="http://schemas.openxmlformats.org/officeDocument/2006/relationships/image" Target="../media/image364.emf"/><Relationship Id="rId41" Type="http://schemas.openxmlformats.org/officeDocument/2006/relationships/customXml" Target="../ink/ink623.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167.png"/><Relationship Id="rId15" Type="http://schemas.openxmlformats.org/officeDocument/2006/relationships/customXml" Target="../ink/ink610.xml"/><Relationship Id="rId23" Type="http://schemas.openxmlformats.org/officeDocument/2006/relationships/customXml" Target="../ink/ink614.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27.xml"/></Relationships>
</file>

<file path=ppt/slides/_rels/slide6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30.xml"/></Relationships>
</file>

<file path=ppt/slides/_rels/slide69.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38.xml"/><Relationship Id="rId26" Type="http://schemas.openxmlformats.org/officeDocument/2006/relationships/customXml" Target="../ink/ink642.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46.xml"/><Relationship Id="rId42" Type="http://schemas.openxmlformats.org/officeDocument/2006/relationships/customXml" Target="../ink/ink650.xml"/><Relationship Id="rId47" Type="http://schemas.openxmlformats.org/officeDocument/2006/relationships/image" Target="../media/image409.emf"/><Relationship Id="rId50" Type="http://schemas.openxmlformats.org/officeDocument/2006/relationships/customXml" Target="../ink/ink654.xml"/><Relationship Id="rId55" Type="http://schemas.openxmlformats.org/officeDocument/2006/relationships/image" Target="../media/image414.emf"/><Relationship Id="rId7" Type="http://schemas.openxmlformats.org/officeDocument/2006/relationships/image" Target="../media/image387.emf"/><Relationship Id="rId2" Type="http://schemas.openxmlformats.org/officeDocument/2006/relationships/notesSlide" Target="../notesSlides/notesSlide69.xml"/><Relationship Id="rId16" Type="http://schemas.openxmlformats.org/officeDocument/2006/relationships/customXml" Target="../ink/ink637.xml"/><Relationship Id="rId29" Type="http://schemas.openxmlformats.org/officeDocument/2006/relationships/image" Target="../media/image399.emf"/><Relationship Id="rId11" Type="http://schemas.openxmlformats.org/officeDocument/2006/relationships/image" Target="../media/image389.emf"/><Relationship Id="rId24" Type="http://schemas.openxmlformats.org/officeDocument/2006/relationships/customXml" Target="../ink/ink641.xml"/><Relationship Id="rId32" Type="http://schemas.openxmlformats.org/officeDocument/2006/relationships/customXml" Target="../ink/ink645.xml"/><Relationship Id="rId37" Type="http://schemas.openxmlformats.org/officeDocument/2006/relationships/image" Target="../media/image404.emf"/><Relationship Id="rId40" Type="http://schemas.openxmlformats.org/officeDocument/2006/relationships/customXml" Target="../ink/ink649.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58.xml"/><Relationship Id="rId5" Type="http://schemas.openxmlformats.org/officeDocument/2006/relationships/image" Target="../media/image386.emf"/><Relationship Id="rId19" Type="http://schemas.openxmlformats.org/officeDocument/2006/relationships/image" Target="../media/image394.emf"/><Relationship Id="rId4" Type="http://schemas.openxmlformats.org/officeDocument/2006/relationships/customXml" Target="../ink/ink631.xml"/><Relationship Id="rId9" Type="http://schemas.openxmlformats.org/officeDocument/2006/relationships/image" Target="../media/image388.emf"/><Relationship Id="rId14" Type="http://schemas.openxmlformats.org/officeDocument/2006/relationships/customXml" Target="../ink/ink636.xml"/><Relationship Id="rId22" Type="http://schemas.openxmlformats.org/officeDocument/2006/relationships/customXml" Target="../ink/ink640.xml"/><Relationship Id="rId27" Type="http://schemas.openxmlformats.org/officeDocument/2006/relationships/image" Target="../media/image398.emf"/><Relationship Id="rId30" Type="http://schemas.openxmlformats.org/officeDocument/2006/relationships/customXml" Target="../ink/ink644.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53.xml"/><Relationship Id="rId56" Type="http://schemas.openxmlformats.org/officeDocument/2006/relationships/customXml" Target="../ink/ink657.xml"/><Relationship Id="rId8" Type="http://schemas.openxmlformats.org/officeDocument/2006/relationships/customXml" Target="../ink/ink633.xml"/><Relationship Id="rId51" Type="http://schemas.openxmlformats.org/officeDocument/2006/relationships/image" Target="../media/image412.emf"/><Relationship Id="rId3" Type="http://schemas.openxmlformats.org/officeDocument/2006/relationships/image" Target="../media/image168.png"/><Relationship Id="rId12" Type="http://schemas.openxmlformats.org/officeDocument/2006/relationships/customXml" Target="../ink/ink635.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48.xml"/><Relationship Id="rId46" Type="http://schemas.openxmlformats.org/officeDocument/2006/relationships/customXml" Target="../ink/ink652.xml"/><Relationship Id="rId59" Type="http://schemas.openxmlformats.org/officeDocument/2006/relationships/image" Target="../media/image416.emf"/><Relationship Id="rId20" Type="http://schemas.openxmlformats.org/officeDocument/2006/relationships/customXml" Target="../ink/ink639.xml"/><Relationship Id="rId41" Type="http://schemas.openxmlformats.org/officeDocument/2006/relationships/image" Target="../media/image406.emf"/><Relationship Id="rId54" Type="http://schemas.openxmlformats.org/officeDocument/2006/relationships/customXml" Target="../ink/ink656.xml"/><Relationship Id="rId1" Type="http://schemas.openxmlformats.org/officeDocument/2006/relationships/slideLayout" Target="../slideLayouts/slideLayout2.xml"/><Relationship Id="rId6" Type="http://schemas.openxmlformats.org/officeDocument/2006/relationships/customXml" Target="../ink/ink632.xml"/><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43.xml"/><Relationship Id="rId36" Type="http://schemas.openxmlformats.org/officeDocument/2006/relationships/customXml" Target="../ink/ink647.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34.xml"/><Relationship Id="rId31" Type="http://schemas.openxmlformats.org/officeDocument/2006/relationships/image" Target="../media/image400.emf"/><Relationship Id="rId44" Type="http://schemas.openxmlformats.org/officeDocument/2006/relationships/customXml" Target="../ink/ink651.xml"/><Relationship Id="rId52" Type="http://schemas.openxmlformats.org/officeDocument/2006/relationships/customXml" Target="../ink/ink6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59.xml"/></Relationships>
</file>

<file path=ppt/slides/_rels/slide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60.xml"/></Relationships>
</file>

<file path=ppt/slides/_rels/slide73.xml.rels><?xml version="1.0" encoding="UTF-8" standalone="yes"?>
<Relationships xmlns="http://schemas.openxmlformats.org/package/2006/relationships"><Relationship Id="rId8" Type="http://schemas.openxmlformats.org/officeDocument/2006/relationships/customXml" Target="../ink/ink661.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6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62.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7.xml.rels><?xml version="1.0" encoding="UTF-8" standalone="yes"?>
<Relationships xmlns="http://schemas.openxmlformats.org/package/2006/relationships"><Relationship Id="rId13" Type="http://schemas.openxmlformats.org/officeDocument/2006/relationships/customXml" Target="../ink/ink665.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678.xml"/><Relationship Id="rId21" Type="http://schemas.openxmlformats.org/officeDocument/2006/relationships/customXml" Target="../ink/ink669.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682.xml"/><Relationship Id="rId50" Type="http://schemas.openxmlformats.org/officeDocument/2006/relationships/image" Target="../media/image318.emf"/><Relationship Id="rId7" Type="http://schemas.microsoft.com/office/2007/relationships/diagramDrawing" Target="../diagrams/drawing12.xml"/><Relationship Id="rId2" Type="http://schemas.openxmlformats.org/officeDocument/2006/relationships/notesSlide" Target="../notesSlides/notesSlide77.xml"/><Relationship Id="rId16" Type="http://schemas.openxmlformats.org/officeDocument/2006/relationships/image" Target="../media/image2911.emf"/><Relationship Id="rId29" Type="http://schemas.openxmlformats.org/officeDocument/2006/relationships/customXml" Target="../ink/ink673.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77.xml"/><Relationship Id="rId40" Type="http://schemas.openxmlformats.org/officeDocument/2006/relationships/image" Target="../media/image312.emf"/><Relationship Id="rId45" Type="http://schemas.openxmlformats.org/officeDocument/2006/relationships/customXml" Target="../ink/ink681.xml"/><Relationship Id="rId53" Type="http://schemas.openxmlformats.org/officeDocument/2006/relationships/customXml" Target="../ink/ink685.xml"/><Relationship Id="rId5" Type="http://schemas.openxmlformats.org/officeDocument/2006/relationships/diagramQuickStyle" Target="../diagrams/quickStyle12.xml"/><Relationship Id="rId15" Type="http://schemas.openxmlformats.org/officeDocument/2006/relationships/customXml" Target="../ink/ink666.xml"/><Relationship Id="rId23" Type="http://schemas.openxmlformats.org/officeDocument/2006/relationships/customXml" Target="../ink/ink670.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683.xml"/><Relationship Id="rId19" Type="http://schemas.openxmlformats.org/officeDocument/2006/relationships/customXml" Target="../ink/ink668.xml"/><Relationship Id="rId31" Type="http://schemas.openxmlformats.org/officeDocument/2006/relationships/customXml" Target="../ink/ink674.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66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72.xml"/><Relationship Id="rId30" Type="http://schemas.openxmlformats.org/officeDocument/2006/relationships/image" Target="../media/image3620.emf"/><Relationship Id="rId35" Type="http://schemas.openxmlformats.org/officeDocument/2006/relationships/customXml" Target="../ink/ink676.xml"/><Relationship Id="rId43" Type="http://schemas.openxmlformats.org/officeDocument/2006/relationships/customXml" Target="../ink/ink680.xml"/><Relationship Id="rId48" Type="http://schemas.openxmlformats.org/officeDocument/2006/relationships/image" Target="../media/image317.emf"/><Relationship Id="rId8" Type="http://schemas.openxmlformats.org/officeDocument/2006/relationships/image" Target="../media/image171.png"/><Relationship Id="rId51" Type="http://schemas.openxmlformats.org/officeDocument/2006/relationships/customXml" Target="../ink/ink684.xml"/><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67.xml"/><Relationship Id="rId25" Type="http://schemas.openxmlformats.org/officeDocument/2006/relationships/customXml" Target="../ink/ink671.xml"/><Relationship Id="rId33" Type="http://schemas.openxmlformats.org/officeDocument/2006/relationships/customXml" Target="../ink/ink675.xml"/><Relationship Id="rId38" Type="http://schemas.openxmlformats.org/officeDocument/2006/relationships/image" Target="../media/image310.emf"/><Relationship Id="rId46" Type="http://schemas.openxmlformats.org/officeDocument/2006/relationships/image" Target="../media/image316.emf"/><Relationship Id="rId20" Type="http://schemas.openxmlformats.org/officeDocument/2006/relationships/image" Target="../media/image3120.emf"/><Relationship Id="rId41" Type="http://schemas.openxmlformats.org/officeDocument/2006/relationships/customXml" Target="../ink/ink679.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s>
</file>

<file path=ppt/slides/_rels/slide78.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691.xml"/><Relationship Id="rId42" Type="http://schemas.openxmlformats.org/officeDocument/2006/relationships/image" Target="../media/image422.emf"/><Relationship Id="rId47" Type="http://schemas.openxmlformats.org/officeDocument/2006/relationships/customXml" Target="../ink/ink704.xml"/><Relationship Id="rId63" Type="http://schemas.openxmlformats.org/officeDocument/2006/relationships/customXml" Target="../ink/ink712.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86.xml"/><Relationship Id="rId32" Type="http://schemas.openxmlformats.org/officeDocument/2006/relationships/image" Target="../media/image3720.emf"/><Relationship Id="rId37" Type="http://schemas.openxmlformats.org/officeDocument/2006/relationships/customXml" Target="../ink/ink699.xml"/><Relationship Id="rId53" Type="http://schemas.openxmlformats.org/officeDocument/2006/relationships/customXml" Target="../ink/ink707.xml"/><Relationship Id="rId58" Type="http://schemas.openxmlformats.org/officeDocument/2006/relationships/image" Target="../media/image522.emf"/><Relationship Id="rId74" Type="http://schemas.openxmlformats.org/officeDocument/2006/relationships/image" Target="../media/image601.emf"/><Relationship Id="rId79" Type="http://schemas.openxmlformats.org/officeDocument/2006/relationships/customXml" Target="../ink/ink720.xml"/><Relationship Id="rId5" Type="http://schemas.openxmlformats.org/officeDocument/2006/relationships/diagramQuickStyle" Target="../diagrams/quickStyle13.xml"/><Relationship Id="rId61" Type="http://schemas.openxmlformats.org/officeDocument/2006/relationships/customXml" Target="../ink/ink711.xml"/><Relationship Id="rId19" Type="http://schemas.openxmlformats.org/officeDocument/2006/relationships/customXml" Target="../ink/ink690.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4.xml"/><Relationship Id="rId30" Type="http://schemas.openxmlformats.org/officeDocument/2006/relationships/image" Target="../media/image362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15.xml"/><Relationship Id="rId77" Type="http://schemas.openxmlformats.org/officeDocument/2006/relationships/customXml" Target="../ink/ink719.xml"/><Relationship Id="rId8" Type="http://schemas.openxmlformats.org/officeDocument/2006/relationships/image" Target="../media/image321.png"/><Relationship Id="rId51" Type="http://schemas.openxmlformats.org/officeDocument/2006/relationships/customXml" Target="../ink/ink706.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3120.emf"/><Relationship Id="rId41" Type="http://schemas.openxmlformats.org/officeDocument/2006/relationships/customXml" Target="../ink/ink701.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18.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05.xml"/><Relationship Id="rId57" Type="http://schemas.openxmlformats.org/officeDocument/2006/relationships/customXml" Target="../ink/ink709.xml"/><Relationship Id="rId10" Type="http://schemas.openxmlformats.org/officeDocument/2006/relationships/image" Target="../media/image171.png"/><Relationship Id="rId31" Type="http://schemas.openxmlformats.org/officeDocument/2006/relationships/customXml" Target="../ink/ink696.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13.xml"/><Relationship Id="rId73" Type="http://schemas.openxmlformats.org/officeDocument/2006/relationships/customXml" Target="../ink/ink717.xml"/><Relationship Id="rId78" Type="http://schemas.openxmlformats.org/officeDocument/2006/relationships/image" Target="../media/image621.emf"/><Relationship Id="rId81" Type="http://schemas.openxmlformats.org/officeDocument/2006/relationships/image" Target="../media/image323.png"/><Relationship Id="rId4" Type="http://schemas.openxmlformats.org/officeDocument/2006/relationships/diagramLayout" Target="../diagrams/layout13.xml"/><Relationship Id="rId9" Type="http://schemas.openxmlformats.org/officeDocument/2006/relationships/image" Target="../media/image322.png"/><Relationship Id="rId13" Type="http://schemas.openxmlformats.org/officeDocument/2006/relationships/customXml" Target="../ink/ink687.xml"/><Relationship Id="rId18" Type="http://schemas.openxmlformats.org/officeDocument/2006/relationships/image" Target="../media/image3070.emf"/><Relationship Id="rId39" Type="http://schemas.openxmlformats.org/officeDocument/2006/relationships/customXml" Target="../ink/ink700.xml"/><Relationship Id="rId34" Type="http://schemas.openxmlformats.org/officeDocument/2006/relationships/image" Target="../media/image3820.emf"/><Relationship Id="rId50" Type="http://schemas.openxmlformats.org/officeDocument/2006/relationships/image" Target="../media/image482.emf"/><Relationship Id="rId55" Type="http://schemas.openxmlformats.org/officeDocument/2006/relationships/customXml" Target="../ink/ink708.xml"/><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16.xml"/><Relationship Id="rId2" Type="http://schemas.openxmlformats.org/officeDocument/2006/relationships/notesSlide" Target="../notesSlides/notesSlide78.xml"/><Relationship Id="rId29" Type="http://schemas.openxmlformats.org/officeDocument/2006/relationships/customXml" Target="../ink/ink695.xml"/><Relationship Id="rId24" Type="http://schemas.openxmlformats.org/officeDocument/2006/relationships/image" Target="../media/image3320.emf"/><Relationship Id="rId40" Type="http://schemas.openxmlformats.org/officeDocument/2006/relationships/image" Target="../media/image4120.emf"/><Relationship Id="rId45" Type="http://schemas.openxmlformats.org/officeDocument/2006/relationships/customXml" Target="../ink/ink703.xml"/><Relationship Id="rId66" Type="http://schemas.openxmlformats.org/officeDocument/2006/relationships/image" Target="../media/image561.emf"/></Relationships>
</file>

<file path=ppt/slides/_rels/slide79.xml.rels><?xml version="1.0" encoding="UTF-8" standalone="yes"?>
<Relationships xmlns="http://schemas.openxmlformats.org/package/2006/relationships"><Relationship Id="rId13" Type="http://schemas.openxmlformats.org/officeDocument/2006/relationships/image" Target="../media/image323.png"/><Relationship Id="rId18" Type="http://schemas.openxmlformats.org/officeDocument/2006/relationships/customXml" Target="../ink/ink724.xml"/><Relationship Id="rId26" Type="http://schemas.openxmlformats.org/officeDocument/2006/relationships/customXml" Target="../ink/ink728.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32.xml"/><Relationship Id="rId42" Type="http://schemas.openxmlformats.org/officeDocument/2006/relationships/customXml" Target="../ink/ink736.xml"/><Relationship Id="rId47" Type="http://schemas.openxmlformats.org/officeDocument/2006/relationships/image" Target="../media/image431.emf"/><Relationship Id="rId7" Type="http://schemas.microsoft.com/office/2007/relationships/diagramDrawing" Target="../diagrams/drawing14.xml"/><Relationship Id="rId2" Type="http://schemas.openxmlformats.org/officeDocument/2006/relationships/notesSlide" Target="../notesSlides/notesSlide79.xml"/><Relationship Id="rId16" Type="http://schemas.openxmlformats.org/officeDocument/2006/relationships/customXml" Target="../ink/ink723.xml"/><Relationship Id="rId29" Type="http://schemas.openxmlformats.org/officeDocument/2006/relationships/image" Target="../media/image420.emf"/><Relationship Id="rId11" Type="http://schemas.openxmlformats.org/officeDocument/2006/relationships/customXml" Target="../ink/ink721.xml"/><Relationship Id="rId24" Type="http://schemas.openxmlformats.org/officeDocument/2006/relationships/customXml" Target="../ink/ink727.xml"/><Relationship Id="rId32" Type="http://schemas.openxmlformats.org/officeDocument/2006/relationships/customXml" Target="../ink/ink731.xml"/><Relationship Id="rId37" Type="http://schemas.openxmlformats.org/officeDocument/2006/relationships/image" Target="../media/image426.emf"/><Relationship Id="rId40" Type="http://schemas.openxmlformats.org/officeDocument/2006/relationships/customXml" Target="../ink/ink735.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29.xml"/><Relationship Id="rId36" Type="http://schemas.openxmlformats.org/officeDocument/2006/relationships/customXml" Target="../ink/ink733.xml"/><Relationship Id="rId49" Type="http://schemas.openxmlformats.org/officeDocument/2006/relationships/image" Target="../media/image433.emf"/><Relationship Id="rId10" Type="http://schemas.openxmlformats.org/officeDocument/2006/relationships/image" Target="../media/image171.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37.xml"/><Relationship Id="rId4" Type="http://schemas.openxmlformats.org/officeDocument/2006/relationships/diagramLayout" Target="../diagrams/layout14.xml"/><Relationship Id="rId9" Type="http://schemas.openxmlformats.org/officeDocument/2006/relationships/image" Target="../media/image322.png"/><Relationship Id="rId14" Type="http://schemas.openxmlformats.org/officeDocument/2006/relationships/customXml" Target="../ink/ink722.xml"/><Relationship Id="rId22" Type="http://schemas.openxmlformats.org/officeDocument/2006/relationships/customXml" Target="../ink/ink726.xml"/><Relationship Id="rId27" Type="http://schemas.openxmlformats.org/officeDocument/2006/relationships/image" Target="../media/image419.emf"/><Relationship Id="rId30" Type="http://schemas.openxmlformats.org/officeDocument/2006/relationships/customXml" Target="../ink/ink730.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39.xml"/><Relationship Id="rId8" Type="http://schemas.openxmlformats.org/officeDocument/2006/relationships/image" Target="../media/image321.png"/><Relationship Id="rId3" Type="http://schemas.openxmlformats.org/officeDocument/2006/relationships/diagramData" Target="../diagrams/data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34.xml"/><Relationship Id="rId46" Type="http://schemas.openxmlformats.org/officeDocument/2006/relationships/customXml" Target="../ink/ink738.xml"/><Relationship Id="rId20" Type="http://schemas.openxmlformats.org/officeDocument/2006/relationships/customXml" Target="../ink/ink725.xml"/><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customXml" Target="../ink/ink747.xml"/><Relationship Id="rId21" Type="http://schemas.openxmlformats.org/officeDocument/2006/relationships/image" Target="../media/image327.emf"/><Relationship Id="rId42" Type="http://schemas.openxmlformats.org/officeDocument/2006/relationships/customXml" Target="../ink/ink755.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768.xml"/><Relationship Id="rId16" Type="http://schemas.openxmlformats.org/officeDocument/2006/relationships/customXml" Target="../ink/ink742.xml"/><Relationship Id="rId11" Type="http://schemas.openxmlformats.org/officeDocument/2006/relationships/customXml" Target="../ink/ink740.xml"/><Relationship Id="rId24" Type="http://schemas.openxmlformats.org/officeDocument/2006/relationships/customXml" Target="../ink/ink746.xml"/><Relationship Id="rId32" Type="http://schemas.openxmlformats.org/officeDocument/2006/relationships/customXml" Target="../ink/ink750.xml"/><Relationship Id="rId37" Type="http://schemas.openxmlformats.org/officeDocument/2006/relationships/image" Target="../media/image426.emf"/><Relationship Id="rId40" Type="http://schemas.openxmlformats.org/officeDocument/2006/relationships/customXml" Target="../ink/ink754.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763.xml"/><Relationship Id="rId66" Type="http://schemas.openxmlformats.org/officeDocument/2006/relationships/customXml" Target="../ink/ink767.xml"/><Relationship Id="rId74" Type="http://schemas.openxmlformats.org/officeDocument/2006/relationships/customXml" Target="../ink/ink771.xml"/><Relationship Id="rId5" Type="http://schemas.openxmlformats.org/officeDocument/2006/relationships/diagramQuickStyle" Target="../diagrams/quickStyle15.xml"/><Relationship Id="rId61" Type="http://schemas.openxmlformats.org/officeDocument/2006/relationships/image" Target="../media/image439.emf"/><Relationship Id="rId19" Type="http://schemas.openxmlformats.org/officeDocument/2006/relationships/image" Target="../media/image326.emf"/><Relationship Id="rId14" Type="http://schemas.openxmlformats.org/officeDocument/2006/relationships/customXml" Target="../ink/ink741.xml"/><Relationship Id="rId22" Type="http://schemas.openxmlformats.org/officeDocument/2006/relationships/customXml" Target="../ink/ink745.xml"/><Relationship Id="rId27" Type="http://schemas.openxmlformats.org/officeDocument/2006/relationships/image" Target="../media/image419.emf"/><Relationship Id="rId30" Type="http://schemas.openxmlformats.org/officeDocument/2006/relationships/customXml" Target="../ink/ink749.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58.xml"/><Relationship Id="rId56" Type="http://schemas.openxmlformats.org/officeDocument/2006/relationships/customXml" Target="../ink/ink762.xml"/><Relationship Id="rId64" Type="http://schemas.openxmlformats.org/officeDocument/2006/relationships/customXml" Target="../ink/ink766.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321.png"/><Relationship Id="rId51" Type="http://schemas.openxmlformats.org/officeDocument/2006/relationships/image" Target="../media/image434.emf"/><Relationship Id="rId72" Type="http://schemas.openxmlformats.org/officeDocument/2006/relationships/customXml" Target="../ink/ink770.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53.xml"/><Relationship Id="rId46" Type="http://schemas.openxmlformats.org/officeDocument/2006/relationships/customXml" Target="../ink/ink757.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44.xml"/><Relationship Id="rId41" Type="http://schemas.openxmlformats.org/officeDocument/2006/relationships/image" Target="../media/image428.emf"/><Relationship Id="rId54" Type="http://schemas.openxmlformats.org/officeDocument/2006/relationships/customXml" Target="../ink/ink761.xml"/><Relationship Id="rId62" Type="http://schemas.openxmlformats.org/officeDocument/2006/relationships/customXml" Target="../ink/ink765.xml"/><Relationship Id="rId70" Type="http://schemas.openxmlformats.org/officeDocument/2006/relationships/customXml" Target="../ink/ink769.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48.xml"/><Relationship Id="rId36" Type="http://schemas.openxmlformats.org/officeDocument/2006/relationships/customXml" Target="../ink/ink752.xml"/><Relationship Id="rId49" Type="http://schemas.openxmlformats.org/officeDocument/2006/relationships/image" Target="../media/image433.emf"/><Relationship Id="rId57" Type="http://schemas.openxmlformats.org/officeDocument/2006/relationships/image" Target="../media/image437.emf"/><Relationship Id="rId10" Type="http://schemas.openxmlformats.org/officeDocument/2006/relationships/image" Target="../media/image171.png"/><Relationship Id="rId31" Type="http://schemas.openxmlformats.org/officeDocument/2006/relationships/image" Target="../media/image423.emf"/><Relationship Id="rId44" Type="http://schemas.openxmlformats.org/officeDocument/2006/relationships/customXml" Target="../ink/ink756.xml"/><Relationship Id="rId52" Type="http://schemas.openxmlformats.org/officeDocument/2006/relationships/customXml" Target="../ink/ink760.xml"/><Relationship Id="rId60" Type="http://schemas.openxmlformats.org/officeDocument/2006/relationships/customXml" Target="../ink/ink764.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322.png"/><Relationship Id="rId13" Type="http://schemas.openxmlformats.org/officeDocument/2006/relationships/image" Target="../media/image323.png"/><Relationship Id="rId18" Type="http://schemas.openxmlformats.org/officeDocument/2006/relationships/customXml" Target="../ink/ink743.xml"/><Relationship Id="rId39" Type="http://schemas.openxmlformats.org/officeDocument/2006/relationships/image" Target="../media/image427.emf"/><Relationship Id="rId34" Type="http://schemas.openxmlformats.org/officeDocument/2006/relationships/customXml" Target="../ink/ink751.xml"/><Relationship Id="rId50" Type="http://schemas.openxmlformats.org/officeDocument/2006/relationships/customXml" Target="../ink/ink759.xml"/><Relationship Id="rId55" Type="http://schemas.openxmlformats.org/officeDocument/2006/relationships/image" Target="../media/image436.emf"/><Relationship Id="rId76" Type="http://schemas.openxmlformats.org/officeDocument/2006/relationships/customXml" Target="../ink/ink772.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0.xml"/><Relationship Id="rId29" Type="http://schemas.openxmlformats.org/officeDocument/2006/relationships/image" Target="../media/image420.emf"/></Relationships>
</file>

<file path=ppt/slides/_rels/slide81.xml.rels><?xml version="1.0" encoding="UTF-8" standalone="yes"?>
<Relationships xmlns="http://schemas.openxmlformats.org/package/2006/relationships"><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788.xml"/><Relationship Id="rId63" Type="http://schemas.openxmlformats.org/officeDocument/2006/relationships/image" Target="../media/image440.emf"/><Relationship Id="rId84" Type="http://schemas.openxmlformats.org/officeDocument/2006/relationships/customXml" Target="../ink/ink809.xml"/><Relationship Id="rId138" Type="http://schemas.openxmlformats.org/officeDocument/2006/relationships/customXml" Target="../ink/ink836.xml"/><Relationship Id="rId107" Type="http://schemas.openxmlformats.org/officeDocument/2006/relationships/image" Target="../media/image465.emf"/><Relationship Id="rId11" Type="http://schemas.openxmlformats.org/officeDocument/2006/relationships/customXml" Target="../ink/ink773.xml"/><Relationship Id="rId32" Type="http://schemas.openxmlformats.org/officeDocument/2006/relationships/customXml" Target="../ink/ink783.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796.xml"/><Relationship Id="rId74" Type="http://schemas.openxmlformats.org/officeDocument/2006/relationships/customXml" Target="../ink/ink804.xml"/><Relationship Id="rId79" Type="http://schemas.openxmlformats.org/officeDocument/2006/relationships/image" Target="../media/image449.emf"/><Relationship Id="rId102" Type="http://schemas.openxmlformats.org/officeDocument/2006/relationships/customXml" Target="../ink/ink818.xml"/><Relationship Id="rId123" Type="http://schemas.openxmlformats.org/officeDocument/2006/relationships/image" Target="../media/image474.emf"/><Relationship Id="rId128" Type="http://schemas.openxmlformats.org/officeDocument/2006/relationships/customXml" Target="../ink/ink831.xml"/><Relationship Id="rId5" Type="http://schemas.openxmlformats.org/officeDocument/2006/relationships/diagramQuickStyle" Target="../diagrams/quickStyle16.xml"/><Relationship Id="rId90" Type="http://schemas.openxmlformats.org/officeDocument/2006/relationships/customXml" Target="../ink/ink812.xml"/><Relationship Id="rId95" Type="http://schemas.openxmlformats.org/officeDocument/2006/relationships/image" Target="../media/image458.emf"/><Relationship Id="rId22" Type="http://schemas.openxmlformats.org/officeDocument/2006/relationships/customXml" Target="../ink/ink778.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791.xml"/><Relationship Id="rId64" Type="http://schemas.openxmlformats.org/officeDocument/2006/relationships/customXml" Target="../ink/ink799.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26.xml"/><Relationship Id="rId134" Type="http://schemas.openxmlformats.org/officeDocument/2006/relationships/customXml" Target="../ink/ink834.xml"/><Relationship Id="rId139" Type="http://schemas.openxmlformats.org/officeDocument/2006/relationships/image" Target="../media/image483.emf"/><Relationship Id="rId80" Type="http://schemas.openxmlformats.org/officeDocument/2006/relationships/customXml" Target="../ink/ink807.xml"/><Relationship Id="rId85" Type="http://schemas.openxmlformats.org/officeDocument/2006/relationships/image" Target="../media/image453.emf"/><Relationship Id="rId12" Type="http://schemas.openxmlformats.org/officeDocument/2006/relationships/image" Target="../media/image2311.emf"/><Relationship Id="rId17" Type="http://schemas.openxmlformats.org/officeDocument/2006/relationships/image" Target="../media/image325.emf"/><Relationship Id="rId33" Type="http://schemas.openxmlformats.org/officeDocument/2006/relationships/image" Target="../media/image424.emf"/><Relationship Id="rId38" Type="http://schemas.openxmlformats.org/officeDocument/2006/relationships/customXml" Target="../ink/ink786.xml"/><Relationship Id="rId59" Type="http://schemas.openxmlformats.org/officeDocument/2006/relationships/image" Target="../media/image438.emf"/><Relationship Id="rId103" Type="http://schemas.openxmlformats.org/officeDocument/2006/relationships/image" Target="../media/image463.emf"/><Relationship Id="rId108" Type="http://schemas.openxmlformats.org/officeDocument/2006/relationships/customXml" Target="../ink/ink821.xml"/><Relationship Id="rId124" Type="http://schemas.openxmlformats.org/officeDocument/2006/relationships/customXml" Target="../ink/ink829.xml"/><Relationship Id="rId129" Type="http://schemas.openxmlformats.org/officeDocument/2006/relationships/image" Target="../media/image477.emf"/><Relationship Id="rId54" Type="http://schemas.openxmlformats.org/officeDocument/2006/relationships/customXml" Target="../ink/ink794.xml"/><Relationship Id="rId70" Type="http://schemas.openxmlformats.org/officeDocument/2006/relationships/customXml" Target="../ink/ink802.xml"/><Relationship Id="rId75" Type="http://schemas.openxmlformats.org/officeDocument/2006/relationships/image" Target="../media/image447.emf"/><Relationship Id="rId91" Type="http://schemas.openxmlformats.org/officeDocument/2006/relationships/image" Target="../media/image456.emf"/><Relationship Id="rId96" Type="http://schemas.openxmlformats.org/officeDocument/2006/relationships/customXml" Target="../ink/ink815.xml"/><Relationship Id="rId140" Type="http://schemas.openxmlformats.org/officeDocument/2006/relationships/customXml" Target="../ink/ink837.xml"/><Relationship Id="rId1" Type="http://schemas.openxmlformats.org/officeDocument/2006/relationships/slideLayout" Target="../slideLayouts/slideLayout2.xml"/><Relationship Id="rId6" Type="http://schemas.openxmlformats.org/officeDocument/2006/relationships/diagramColors" Target="../diagrams/colors16.xml"/><Relationship Id="rId23" Type="http://schemas.openxmlformats.org/officeDocument/2006/relationships/image" Target="../media/image384.emf"/><Relationship Id="rId28" Type="http://schemas.openxmlformats.org/officeDocument/2006/relationships/customXml" Target="../ink/ink781.xml"/><Relationship Id="rId49" Type="http://schemas.openxmlformats.org/officeDocument/2006/relationships/image" Target="../media/image433.emf"/><Relationship Id="rId114" Type="http://schemas.openxmlformats.org/officeDocument/2006/relationships/customXml" Target="../ink/ink824.xml"/><Relationship Id="rId119" Type="http://schemas.openxmlformats.org/officeDocument/2006/relationships/image" Target="../media/image471.emf"/><Relationship Id="rId44" Type="http://schemas.openxmlformats.org/officeDocument/2006/relationships/customXml" Target="../ink/ink789.xml"/><Relationship Id="rId60" Type="http://schemas.openxmlformats.org/officeDocument/2006/relationships/customXml" Target="../ink/ink797.xml"/><Relationship Id="rId65" Type="http://schemas.openxmlformats.org/officeDocument/2006/relationships/image" Target="../media/image441.emf"/><Relationship Id="rId81" Type="http://schemas.openxmlformats.org/officeDocument/2006/relationships/image" Target="../media/image450.emf"/><Relationship Id="rId86" Type="http://schemas.openxmlformats.org/officeDocument/2006/relationships/customXml" Target="../ink/ink810.xml"/><Relationship Id="rId130" Type="http://schemas.openxmlformats.org/officeDocument/2006/relationships/customXml" Target="../ink/ink832.xml"/><Relationship Id="rId135" Type="http://schemas.openxmlformats.org/officeDocument/2006/relationships/image" Target="../media/image480.emf"/><Relationship Id="rId13" Type="http://schemas.openxmlformats.org/officeDocument/2006/relationships/image" Target="../media/image323.png"/><Relationship Id="rId18" Type="http://schemas.openxmlformats.org/officeDocument/2006/relationships/customXml" Target="../ink/ink776.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784.xml"/><Relationship Id="rId50" Type="http://schemas.openxmlformats.org/officeDocument/2006/relationships/customXml" Target="../ink/ink792.xml"/><Relationship Id="rId55" Type="http://schemas.openxmlformats.org/officeDocument/2006/relationships/image" Target="../media/image436.emf"/><Relationship Id="rId76" Type="http://schemas.openxmlformats.org/officeDocument/2006/relationships/customXml" Target="../ink/ink805.xml"/><Relationship Id="rId97" Type="http://schemas.openxmlformats.org/officeDocument/2006/relationships/image" Target="../media/image459.emf"/><Relationship Id="rId104" Type="http://schemas.openxmlformats.org/officeDocument/2006/relationships/customXml" Target="../ink/ink819.xml"/><Relationship Id="rId120" Type="http://schemas.openxmlformats.org/officeDocument/2006/relationships/customXml" Target="../ink/ink827.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13.xml"/><Relationship Id="rId2" Type="http://schemas.openxmlformats.org/officeDocument/2006/relationships/notesSlide" Target="../notesSlides/notesSlide81.xml"/><Relationship Id="rId29" Type="http://schemas.openxmlformats.org/officeDocument/2006/relationships/image" Target="../media/image420.emf"/><Relationship Id="rId24" Type="http://schemas.openxmlformats.org/officeDocument/2006/relationships/customXml" Target="../ink/ink779.xml"/><Relationship Id="rId40" Type="http://schemas.openxmlformats.org/officeDocument/2006/relationships/customXml" Target="../ink/ink787.xml"/><Relationship Id="rId45" Type="http://schemas.openxmlformats.org/officeDocument/2006/relationships/image" Target="../media/image430.emf"/><Relationship Id="rId66" Type="http://schemas.openxmlformats.org/officeDocument/2006/relationships/customXml" Target="../ink/ink800.xml"/><Relationship Id="rId87" Type="http://schemas.openxmlformats.org/officeDocument/2006/relationships/image" Target="../media/image454.emf"/><Relationship Id="rId110" Type="http://schemas.openxmlformats.org/officeDocument/2006/relationships/customXml" Target="../ink/ink822.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35.xml"/><Relationship Id="rId61" Type="http://schemas.openxmlformats.org/officeDocument/2006/relationships/image" Target="../media/image439.emf"/><Relationship Id="rId82" Type="http://schemas.openxmlformats.org/officeDocument/2006/relationships/customXml" Target="../ink/ink808.xml"/><Relationship Id="rId19" Type="http://schemas.openxmlformats.org/officeDocument/2006/relationships/image" Target="../media/image326.emf"/><Relationship Id="rId14" Type="http://schemas.openxmlformats.org/officeDocument/2006/relationships/customXml" Target="../ink/ink774.xml"/><Relationship Id="rId30" Type="http://schemas.openxmlformats.org/officeDocument/2006/relationships/customXml" Target="../ink/ink782.xml"/><Relationship Id="rId35" Type="http://schemas.openxmlformats.org/officeDocument/2006/relationships/image" Target="../media/image425.emf"/><Relationship Id="rId56" Type="http://schemas.openxmlformats.org/officeDocument/2006/relationships/customXml" Target="../ink/ink795.xml"/><Relationship Id="rId77" Type="http://schemas.openxmlformats.org/officeDocument/2006/relationships/image" Target="../media/image448.emf"/><Relationship Id="rId100" Type="http://schemas.openxmlformats.org/officeDocument/2006/relationships/customXml" Target="../ink/ink817.xml"/><Relationship Id="rId105" Type="http://schemas.openxmlformats.org/officeDocument/2006/relationships/image" Target="../media/image464.emf"/><Relationship Id="rId126" Type="http://schemas.openxmlformats.org/officeDocument/2006/relationships/customXml" Target="../ink/ink830.xml"/><Relationship Id="rId8" Type="http://schemas.openxmlformats.org/officeDocument/2006/relationships/image" Target="../media/image321.png"/><Relationship Id="rId51" Type="http://schemas.openxmlformats.org/officeDocument/2006/relationships/image" Target="../media/image434.emf"/><Relationship Id="rId72" Type="http://schemas.openxmlformats.org/officeDocument/2006/relationships/customXml" Target="../ink/ink803.xml"/><Relationship Id="rId93" Type="http://schemas.openxmlformats.org/officeDocument/2006/relationships/image" Target="../media/image457.emf"/><Relationship Id="rId98" Type="http://schemas.openxmlformats.org/officeDocument/2006/relationships/customXml" Target="../ink/ink816.xml"/><Relationship Id="rId121" Type="http://schemas.openxmlformats.org/officeDocument/2006/relationships/image" Target="../media/image473.emf"/><Relationship Id="rId142" Type="http://schemas.openxmlformats.org/officeDocument/2006/relationships/customXml" Target="../ink/ink838.xml"/><Relationship Id="rId3" Type="http://schemas.openxmlformats.org/officeDocument/2006/relationships/diagramData" Target="../diagrams/data16.xml"/><Relationship Id="rId25" Type="http://schemas.openxmlformats.org/officeDocument/2006/relationships/image" Target="../media/image418.emf"/><Relationship Id="rId46" Type="http://schemas.openxmlformats.org/officeDocument/2006/relationships/customXml" Target="../ink/ink790.xml"/><Relationship Id="rId67" Type="http://schemas.openxmlformats.org/officeDocument/2006/relationships/image" Target="../media/image443.emf"/><Relationship Id="rId116" Type="http://schemas.openxmlformats.org/officeDocument/2006/relationships/customXml" Target="../ink/ink825.xml"/><Relationship Id="rId137" Type="http://schemas.openxmlformats.org/officeDocument/2006/relationships/image" Target="../media/image481.emf"/><Relationship Id="rId20" Type="http://schemas.openxmlformats.org/officeDocument/2006/relationships/customXml" Target="../ink/ink777.xml"/><Relationship Id="rId41" Type="http://schemas.openxmlformats.org/officeDocument/2006/relationships/image" Target="../media/image428.emf"/><Relationship Id="rId62" Type="http://schemas.openxmlformats.org/officeDocument/2006/relationships/customXml" Target="../ink/ink798.xml"/><Relationship Id="rId83" Type="http://schemas.openxmlformats.org/officeDocument/2006/relationships/image" Target="../media/image451.emf"/><Relationship Id="rId88" Type="http://schemas.openxmlformats.org/officeDocument/2006/relationships/customXml" Target="../ink/ink811.xml"/><Relationship Id="rId111" Type="http://schemas.openxmlformats.org/officeDocument/2006/relationships/image" Target="../media/image467.emf"/><Relationship Id="rId132" Type="http://schemas.openxmlformats.org/officeDocument/2006/relationships/customXml" Target="../ink/ink833.xml"/><Relationship Id="rId15" Type="http://schemas.openxmlformats.org/officeDocument/2006/relationships/image" Target="../media/image324.emf"/><Relationship Id="rId36" Type="http://schemas.openxmlformats.org/officeDocument/2006/relationships/customXml" Target="../ink/ink785.xml"/><Relationship Id="rId57" Type="http://schemas.openxmlformats.org/officeDocument/2006/relationships/image" Target="../media/image437.emf"/><Relationship Id="rId106" Type="http://schemas.openxmlformats.org/officeDocument/2006/relationships/customXml" Target="../ink/ink820.xml"/><Relationship Id="rId127" Type="http://schemas.openxmlformats.org/officeDocument/2006/relationships/image" Target="../media/image476.emf"/><Relationship Id="rId10" Type="http://schemas.openxmlformats.org/officeDocument/2006/relationships/image" Target="../media/image171.png"/><Relationship Id="rId31" Type="http://schemas.openxmlformats.org/officeDocument/2006/relationships/image" Target="../media/image423.emf"/><Relationship Id="rId52" Type="http://schemas.openxmlformats.org/officeDocument/2006/relationships/customXml" Target="../ink/ink793.xml"/><Relationship Id="rId73" Type="http://schemas.openxmlformats.org/officeDocument/2006/relationships/image" Target="../media/image446.emf"/><Relationship Id="rId78" Type="http://schemas.openxmlformats.org/officeDocument/2006/relationships/customXml" Target="../ink/ink806.xml"/><Relationship Id="rId94" Type="http://schemas.openxmlformats.org/officeDocument/2006/relationships/customXml" Target="../ink/ink814.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28.xml"/><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322.png"/><Relationship Id="rId26" Type="http://schemas.openxmlformats.org/officeDocument/2006/relationships/customXml" Target="../ink/ink780.xml"/><Relationship Id="rId47" Type="http://schemas.openxmlformats.org/officeDocument/2006/relationships/image" Target="../media/image431.emf"/><Relationship Id="rId68" Type="http://schemas.openxmlformats.org/officeDocument/2006/relationships/customXml" Target="../ink/ink801.xml"/><Relationship Id="rId89" Type="http://schemas.openxmlformats.org/officeDocument/2006/relationships/image" Target="../media/image455.emf"/><Relationship Id="rId112" Type="http://schemas.openxmlformats.org/officeDocument/2006/relationships/customXml" Target="../ink/ink823.xml"/><Relationship Id="rId133" Type="http://schemas.openxmlformats.org/officeDocument/2006/relationships/image" Target="../media/image479.emf"/><Relationship Id="rId16" Type="http://schemas.openxmlformats.org/officeDocument/2006/relationships/customXml" Target="../ink/ink77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846.xml"/><Relationship Id="rId26" Type="http://schemas.openxmlformats.org/officeDocument/2006/relationships/customXml" Target="../ink/ink850.xml"/><Relationship Id="rId3" Type="http://schemas.openxmlformats.org/officeDocument/2006/relationships/image" Target="../media/image486.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43.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3.xml"/><Relationship Id="rId16" Type="http://schemas.openxmlformats.org/officeDocument/2006/relationships/customXml" Target="../ink/ink845.xml"/><Relationship Id="rId20" Type="http://schemas.openxmlformats.org/officeDocument/2006/relationships/customXml" Target="../ink/ink847.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40.xml"/><Relationship Id="rId11" Type="http://schemas.openxmlformats.org/officeDocument/2006/relationships/image" Target="../media/image1340.emf"/><Relationship Id="rId24" Type="http://schemas.openxmlformats.org/officeDocument/2006/relationships/customXml" Target="../ink/ink849.xml"/><Relationship Id="rId32" Type="http://schemas.openxmlformats.org/officeDocument/2006/relationships/customXml" Target="../ink/ink853.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51.xml"/><Relationship Id="rId10" Type="http://schemas.openxmlformats.org/officeDocument/2006/relationships/customXml" Target="../ink/ink842.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39.xml"/><Relationship Id="rId9" Type="http://schemas.openxmlformats.org/officeDocument/2006/relationships/image" Target="../media/image1330.emf"/><Relationship Id="rId14" Type="http://schemas.openxmlformats.org/officeDocument/2006/relationships/customXml" Target="../ink/ink844.xml"/><Relationship Id="rId22" Type="http://schemas.openxmlformats.org/officeDocument/2006/relationships/customXml" Target="../ink/ink848.xml"/><Relationship Id="rId27" Type="http://schemas.openxmlformats.org/officeDocument/2006/relationships/image" Target="../media/image1420.emf"/><Relationship Id="rId30" Type="http://schemas.openxmlformats.org/officeDocument/2006/relationships/customXml" Target="../ink/ink852.xml"/><Relationship Id="rId8" Type="http://schemas.openxmlformats.org/officeDocument/2006/relationships/customXml" Target="../ink/ink841.xml"/></Relationships>
</file>

<file path=ppt/slides/_rels/slide84.xml.rels><?xml version="1.0" encoding="UTF-8" standalone="yes"?>
<Relationships xmlns="http://schemas.openxmlformats.org/package/2006/relationships"><Relationship Id="rId13" Type="http://schemas.openxmlformats.org/officeDocument/2006/relationships/image" Target="../media/image3330.emf"/><Relationship Id="rId18" Type="http://schemas.openxmlformats.org/officeDocument/2006/relationships/customXml" Target="../ink/ink861.xml"/><Relationship Id="rId26" Type="http://schemas.openxmlformats.org/officeDocument/2006/relationships/customXml" Target="../ink/ink865.xml"/><Relationship Id="rId39" Type="http://schemas.openxmlformats.org/officeDocument/2006/relationships/image" Target="../media/image3570.emf"/><Relationship Id="rId21" Type="http://schemas.openxmlformats.org/officeDocument/2006/relationships/image" Target="../media/image3370.emf"/><Relationship Id="rId34" Type="http://schemas.openxmlformats.org/officeDocument/2006/relationships/customXml" Target="../ink/ink869.xml"/><Relationship Id="rId42" Type="http://schemas.openxmlformats.org/officeDocument/2006/relationships/customXml" Target="../ink/ink873.xml"/><Relationship Id="rId7" Type="http://schemas.openxmlformats.org/officeDocument/2006/relationships/image" Target="../media/image3290.emf"/><Relationship Id="rId2" Type="http://schemas.openxmlformats.org/officeDocument/2006/relationships/notesSlide" Target="../notesSlides/notesSlide84.xml"/><Relationship Id="rId16" Type="http://schemas.openxmlformats.org/officeDocument/2006/relationships/customXml" Target="../ink/ink860.xml"/><Relationship Id="rId29" Type="http://schemas.openxmlformats.org/officeDocument/2006/relationships/image" Target="../media/image3460.emf"/><Relationship Id="rId1" Type="http://schemas.openxmlformats.org/officeDocument/2006/relationships/slideLayout" Target="../slideLayouts/slideLayout2.xml"/><Relationship Id="rId6" Type="http://schemas.openxmlformats.org/officeDocument/2006/relationships/customXml" Target="../ink/ink855.xml"/><Relationship Id="rId11" Type="http://schemas.openxmlformats.org/officeDocument/2006/relationships/image" Target="../media/image3321.emf"/><Relationship Id="rId24" Type="http://schemas.openxmlformats.org/officeDocument/2006/relationships/customXml" Target="../ink/ink864.xml"/><Relationship Id="rId32" Type="http://schemas.openxmlformats.org/officeDocument/2006/relationships/customXml" Target="../ink/ink868.xml"/><Relationship Id="rId37" Type="http://schemas.openxmlformats.org/officeDocument/2006/relationships/image" Target="../media/image3560.emf"/><Relationship Id="rId40" Type="http://schemas.openxmlformats.org/officeDocument/2006/relationships/customXml" Target="../ink/ink872.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66.xml"/><Relationship Id="rId36" Type="http://schemas.openxmlformats.org/officeDocument/2006/relationships/customXml" Target="../ink/ink870.xml"/><Relationship Id="rId10" Type="http://schemas.openxmlformats.org/officeDocument/2006/relationships/customXml" Target="../ink/ink857.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874.xml"/><Relationship Id="rId4" Type="http://schemas.openxmlformats.org/officeDocument/2006/relationships/customXml" Target="../ink/ink854.xml"/><Relationship Id="rId9" Type="http://schemas.openxmlformats.org/officeDocument/2006/relationships/image" Target="../media/image3300.emf"/><Relationship Id="rId14" Type="http://schemas.openxmlformats.org/officeDocument/2006/relationships/customXml" Target="../ink/ink859.xml"/><Relationship Id="rId22" Type="http://schemas.openxmlformats.org/officeDocument/2006/relationships/customXml" Target="../ink/ink863.xml"/><Relationship Id="rId27" Type="http://schemas.openxmlformats.org/officeDocument/2006/relationships/image" Target="../media/image3430.emf"/><Relationship Id="rId30" Type="http://schemas.openxmlformats.org/officeDocument/2006/relationships/customXml" Target="../ink/ink867.xml"/><Relationship Id="rId35" Type="http://schemas.openxmlformats.org/officeDocument/2006/relationships/image" Target="../media/image3550.emf"/><Relationship Id="rId43" Type="http://schemas.openxmlformats.org/officeDocument/2006/relationships/image" Target="../media/image3590.emf"/><Relationship Id="rId8" Type="http://schemas.openxmlformats.org/officeDocument/2006/relationships/customXml" Target="../ink/ink856.xml"/><Relationship Id="rId3" Type="http://schemas.openxmlformats.org/officeDocument/2006/relationships/image" Target="../media/image487.png"/><Relationship Id="rId12" Type="http://schemas.openxmlformats.org/officeDocument/2006/relationships/customXml" Target="../ink/ink858.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871.xml"/><Relationship Id="rId20" Type="http://schemas.openxmlformats.org/officeDocument/2006/relationships/customXml" Target="../ink/ink862.xml"/><Relationship Id="rId41" Type="http://schemas.openxmlformats.org/officeDocument/2006/relationships/image" Target="../media/image3580.emf"/></Relationships>
</file>

<file path=ppt/slides/_rels/slide85.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89.png"/></Relationships>
</file>

<file path=ppt/slides/_rels/slide8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92.png"/><Relationship Id="rId4" Type="http://schemas.openxmlformats.org/officeDocument/2006/relationships/image" Target="../media/image491.png"/></Relationships>
</file>

<file path=ppt/slides/_rels/slide88.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49.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xmlns=""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xmlns=""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xmlns=""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xmlns=""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xmlns=""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xmlns=""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xmlns=""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xmlns=""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xmlns=""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xmlns=""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xmlns=""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xmlns=""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xmlns=""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xmlns=""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xmlns=""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xmlns=""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xmlns=""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xmlns=""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xmlns=""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xmlns=""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xmlns=""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xmlns=""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xmlns=""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xmlns=""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xmlns=""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xmlns=""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Database </a:t>
              </a:r>
              <a:r>
                <a:rPr lang="en-US" sz="3500" kern="1200" dirty="0"/>
                <a:t>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a:t>
              </a:r>
              <a:r>
                <a:rPr lang="en-US" sz="3500" kern="1200" dirty="0" smtClean="0"/>
                <a:t>delivery</a:t>
              </a:r>
              <a:br>
                <a:rPr lang="en-US" sz="3500" kern="1200" dirty="0" smtClean="0"/>
              </a:br>
              <a:endParaRPr lang="en-US" sz="3500" kern="1200" dirty="0" smtClean="0"/>
            </a:p>
            <a:p>
              <a:pPr marL="285750" lvl="1" indent="-285750" defTabSz="1555750">
                <a:lnSpc>
                  <a:spcPct val="90000"/>
                </a:lnSpc>
                <a:spcBef>
                  <a:spcPct val="0"/>
                </a:spcBef>
                <a:spcAft>
                  <a:spcPct val="15000"/>
                </a:spcAft>
                <a:buChar char="••"/>
              </a:pPr>
              <a:r>
                <a:rPr lang="en-US" sz="3500" dirty="0"/>
                <a:t>Business logic involving multiple components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Database </a:t>
              </a:r>
              <a:r>
                <a:rPr lang="en-US" sz="3500" kern="1200" dirty="0"/>
                <a:t>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a:t>
              </a:r>
              <a:r>
                <a:rPr lang="en-US" sz="3500" kern="1200" dirty="0" smtClean="0"/>
                <a:t>delivery</a:t>
              </a:r>
              <a:br>
                <a:rPr lang="en-US" sz="3500" kern="1200" dirty="0" smtClean="0"/>
              </a:br>
              <a:endParaRPr lang="en-US" sz="3500" kern="1200" dirty="0" smtClean="0"/>
            </a:p>
            <a:p>
              <a:pPr marL="285750" lvl="1" indent="-285750" defTabSz="1555750">
                <a:lnSpc>
                  <a:spcPct val="90000"/>
                </a:lnSpc>
                <a:spcBef>
                  <a:spcPct val="0"/>
                </a:spcBef>
                <a:spcAft>
                  <a:spcPct val="15000"/>
                </a:spcAft>
                <a:buChar char="••"/>
              </a:pPr>
              <a:r>
                <a:rPr lang="en-US" sz="3500" dirty="0"/>
                <a:t>Business logic involving multiple components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805084" y="4880136"/>
              <a:ext cx="3537000" cy="1739520"/>
            </p14:xfrm>
          </p:contentPart>
        </mc:Choice>
        <mc:Fallback>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xmlns=""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xmlns=""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xmlns=""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xmlns=""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xmlns=""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xmlns=""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xmlns=""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xmlns=""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xmlns=""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xmlns=""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xmlns=""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xmlns=""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xmlns=""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xmlns=""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xmlns=""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xmlns=""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xmlns=""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xmlns=""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xmlns=""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xmlns=""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xmlns=""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xmlns=""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xmlns=""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xmlns=""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xmlns=""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xmlns=""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xmlns=""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xmlns=""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xmlns=""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xmlns=""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xmlns=""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xmlns=""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xmlns=""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xmlns=""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xmlns=""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xmlns=""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xmlns=""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xmlns=""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xmlns=""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xmlns=""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xmlns=""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xmlns=""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xmlns=""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xmlns=""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xmlns=""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xmlns=""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xmlns=""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xmlns=""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xmlns=""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xmlns=""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xmlns=""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xmlns=""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xmlns=""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xmlns=""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xmlns=""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xmlns=""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xmlns=""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xmlns=""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xmlns=""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xmlns=""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xmlns=""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xmlns=""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xmlns=""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xmlns=""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xmlns=""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xmlns=""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xmlns=""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xmlns=""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xmlns=""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xmlns=""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xmlns=""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xmlns=""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xmlns=""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xmlns=""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xmlns=""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xmlns=""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xmlns=""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xmlns=""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a:t>
            </a:r>
            <a:r>
              <a:rPr lang="en-US" sz="4800" dirty="0" smtClean="0"/>
              <a:t/>
            </a:r>
            <a:br>
              <a:rPr lang="en-US" sz="4800" dirty="0" smtClean="0"/>
            </a:br>
            <a:r>
              <a:rPr lang="en-US" sz="4800" dirty="0" smtClean="0"/>
              <a:t>create its own test data</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xmlns=""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xmlns=""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xmlns=""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xmlns=""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xmlns=""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xmlns=""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xmlns=""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xmlns=""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xmlns=""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xmlns=""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xmlns=""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xmlns=""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xmlns=""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xmlns=""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xmlns=""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xmlns=""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xmlns=""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xmlns=""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xmlns=""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xmlns=""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xmlns=""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xmlns=""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xmlns=""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xmlns=""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xmlns=""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xmlns=""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xmlns=""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xmlns=""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xmlns=""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xmlns=""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xmlns=""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xmlns=""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xmlns=""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xmlns=""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xmlns=""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xmlns=""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xmlns=""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xmlns=""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xmlns=""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xmlns=""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xmlns=""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xmlns=""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xmlns=""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xmlns=""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xmlns=""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xmlns=""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xmlns=""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xmlns=""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xmlns=""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xmlns=""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xmlns=""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xmlns=""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Ink 30">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Ink 3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Ink 32">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Ink 34">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Ink 35">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mc:Choice xmlns:p14="http://schemas.microsoft.com/office/powerpoint/2010/main" Requires="p14">
          <p:contentPart p14:bwMode="auto" r:id="rId14">
            <p14:nvContentPartPr>
              <p14:cNvPr id="45" name="Ink 44">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6" name="Ink 45">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7" name="Ink 46">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8" name="Ink 47">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9" name="Ink 48">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0" name="Ink 49">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1" name="Ink 50">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2" name="Ink 51">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3" name="Ink 52">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4" name="Ink 53">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5" name="Ink 54">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6" name="Ink 55">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7" name="Ink 56">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8" name="Ink 57">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9" name="Ink 58">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0" name="Ink 59">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1" name="Ink 60">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2" name="Ink 61">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3" name="Ink 62">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5" name="Ink 64">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6" name="Ink 65">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8" name="Ink 67">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9" name="Ink 68">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1" name="Ink 70">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2" name="Ink 71">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3" name="Ink 72">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4" name="Ink 73">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6" name="Ink 75">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7" name="Ink 76">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1" name="Ink 80">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2" name="Ink 81">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4" name="Ink 83">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5" name="Ink 84">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6" name="Ink 85">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7" name="Ink 86">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8" name="Ink 87">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9" name="Ink 8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2" name="Ink 91">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3" name="Ink 92">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7" name="Ink 96">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8" name="Ink 97">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0" name="Ink 99">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01" name="Ink 100">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3" name="Ink 102">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4" name="Ink 103">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7" name="Ink 106">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8" name="Ink 107">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0" name="Ink 10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1" name="Ink 11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3" name="Ink 112">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4" name="Ink 113">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6" name="Ink 115">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7" name="Ink 116">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9" name="Ink 118">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0" name="Ink 119">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2" name="Ink 121">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3" name="Ink 122">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4" name="Ink 123">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5" name="Ink 124">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6" name="Ink 125">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8" name="Ink 127">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9" name="Ink 128">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1" name="Ink 130">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32" name="Ink 131">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4" name="Ink 133">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xmlns=""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xmlns=""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xmlns=""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xmlns=""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xmlns=""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xmlns=""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xmlns=""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xmlns=""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xmlns=""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xmlns=""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xmlns=""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xmlns=""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xmlns=""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smtClean="0">
                <a:solidFill>
                  <a:srgbClr val="013947"/>
                </a:solidFill>
              </a:rPr>
              <a:t>Tests create their own data using helpers;</a:t>
            </a:r>
            <a:br>
              <a:rPr lang="en-US" sz="3600" dirty="0" smtClean="0">
                <a:solidFill>
                  <a:srgbClr val="013947"/>
                </a:solidFill>
              </a:rPr>
            </a:br>
            <a:r>
              <a:rPr lang="en-US" sz="3600" dirty="0" smtClean="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a:t>
            </a:r>
            <a:r>
              <a:rPr lang="en-US" sz="4000" dirty="0" smtClean="0"/>
              <a:t>helpers; remember Chekhov's Gun!</a:t>
            </a:r>
            <a:endParaRPr lang="en-US" sz="4000" dirty="0"/>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41391</TotalTime>
  <Words>9967</Words>
  <Application>Microsoft Office PowerPoint</Application>
  <PresentationFormat>Widescreen</PresentationFormat>
  <Paragraphs>764</Paragraphs>
  <Slides>96</Slides>
  <Notes>96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957</cp:revision>
  <dcterms:created xsi:type="dcterms:W3CDTF">2013-12-09T01:29:59Z</dcterms:created>
  <dcterms:modified xsi:type="dcterms:W3CDTF">2018-04-25T02:20:32Z</dcterms:modified>
</cp:coreProperties>
</file>